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34" r:id="rId1"/>
  </p:sldMasterIdLst>
  <p:notesMasterIdLst>
    <p:notesMasterId r:id="rId11"/>
  </p:notesMasterIdLst>
  <p:handoutMasterIdLst>
    <p:handoutMasterId r:id="rId12"/>
  </p:handoutMasterIdLst>
  <p:sldIdLst>
    <p:sldId id="259" r:id="rId2"/>
    <p:sldId id="636" r:id="rId3"/>
    <p:sldId id="654" r:id="rId4"/>
    <p:sldId id="595" r:id="rId5"/>
    <p:sldId id="650" r:id="rId6"/>
    <p:sldId id="656" r:id="rId7"/>
    <p:sldId id="652" r:id="rId8"/>
    <p:sldId id="630" r:id="rId9"/>
    <p:sldId id="631" r:id="rId10"/>
  </p:sldIdLst>
  <p:sldSz cx="10077450" cy="7583488"/>
  <p:notesSz cx="6797675" cy="9874250"/>
  <p:custDataLst>
    <p:tags r:id="rId13"/>
  </p:custDataLst>
  <p:defaultTextStyle>
    <a:defPPr>
      <a:defRPr lang="en-US"/>
    </a:defPPr>
    <a:lvl1pPr algn="l" defTabSz="10080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3238" indent="-46038" algn="l" defTabSz="10080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8063" indent="-93663" algn="l" defTabSz="10080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12888" indent="-141288" algn="l" defTabSz="10080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17713" indent="-188913" algn="l" defTabSz="1008063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92D0"/>
    <a:srgbClr val="8296AA"/>
    <a:srgbClr val="002244"/>
    <a:srgbClr val="0018A8"/>
    <a:srgbClr val="00214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6164" autoAdjust="0"/>
    <p:restoredTop sz="94638" autoAdjust="0"/>
  </p:normalViewPr>
  <p:slideViewPr>
    <p:cSldViewPr snapToGrid="0" snapToObjects="1" showGuides="1">
      <p:cViewPr>
        <p:scale>
          <a:sx n="90" d="100"/>
          <a:sy n="90" d="100"/>
        </p:scale>
        <p:origin x="-864" y="-240"/>
      </p:cViewPr>
      <p:guideLst>
        <p:guide orient="horz" pos="1090"/>
        <p:guide orient="horz" pos="4076"/>
        <p:guide orient="horz" pos="1354"/>
        <p:guide orient="horz" pos="4435"/>
        <p:guide orient="horz" pos="794"/>
        <p:guide orient="horz" pos="340"/>
        <p:guide pos="3060"/>
        <p:guide pos="339"/>
        <p:guide pos="3288"/>
        <p:guide pos="60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1956" y="-90"/>
      </p:cViewPr>
      <p:guideLst>
        <p:guide orient="horz" pos="3110"/>
        <p:guide pos="2142"/>
      </p:guideLst>
    </p:cSldViewPr>
  </p:notesViewPr>
  <p:gridSpacing cx="184343675" cy="1843436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be.ads.db.com\dbedfs$\data\5092\GRP01\D-Arts\Sammlungsanalyse\Standorte\Verteilung%20Hubs\hubs%20nach%20k&#252;nstler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dbe.ads.db.com\dbedfs$\data\5092\GRP01\D-Arts\Sammlungsanalyse\Standorte\Verteilung%20Hubs\hubs%20nach%20k&#252;nstler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dbe.ads.db.com\dbedfs$\data\5092\GRP01\D-Arts\Sammlungsanalyse\Standorte\Verteilung%20Hubs\hubs%20nach%20k&#252;nstler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dbe.ads.db.com\dbedfs$\data\5092\GRP01\D-Arts\Sammlungsanalyse\Standorte\Verteilung%20Hubs\hubs%20nach%20k&#252;nstler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000"/>
            </a:pPr>
            <a:r>
              <a:rPr lang="de-DE" sz="1000" dirty="0"/>
              <a:t>Hong </a:t>
            </a:r>
            <a:r>
              <a:rPr lang="de-DE" sz="1000" dirty="0" smtClean="0"/>
              <a:t>Kong</a:t>
            </a:r>
          </a:p>
          <a:p>
            <a:pPr>
              <a:defRPr sz="1000"/>
            </a:pPr>
            <a:r>
              <a:rPr lang="de-DE" sz="1000" b="0" dirty="0" smtClean="0"/>
              <a:t>184 Werke</a:t>
            </a:r>
            <a:endParaRPr lang="de-DE" sz="1000" b="0" dirty="0"/>
          </a:p>
        </c:rich>
      </c:tx>
      <c:layout/>
    </c:title>
    <c:plotArea>
      <c:layout/>
      <c:pieChart>
        <c:varyColors val="1"/>
        <c:firstSliceAng val="0"/>
      </c:pieChart>
    </c:plotArea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000"/>
            </a:pPr>
            <a:r>
              <a:rPr lang="de-DE" sz="1000" dirty="0" smtClean="0"/>
              <a:t>London</a:t>
            </a:r>
          </a:p>
          <a:p>
            <a:pPr>
              <a:defRPr sz="1000"/>
            </a:pPr>
            <a:r>
              <a:rPr lang="de-DE" sz="1000" b="0" dirty="0" smtClean="0"/>
              <a:t>1247 Werke</a:t>
            </a:r>
            <a:endParaRPr lang="de-DE" sz="1000" b="0" dirty="0"/>
          </a:p>
        </c:rich>
      </c:tx>
      <c:layout/>
    </c:title>
    <c:plotArea>
      <c:layout/>
      <c:pieChart>
        <c:varyColors val="1"/>
        <c:firstSliceAng val="0"/>
      </c:pieChart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000"/>
            </a:pPr>
            <a:r>
              <a:rPr lang="de-DE" sz="1000" dirty="0" smtClean="0"/>
              <a:t>Frankfurt</a:t>
            </a:r>
          </a:p>
          <a:p>
            <a:pPr>
              <a:defRPr sz="1000"/>
            </a:pPr>
            <a:r>
              <a:rPr lang="de-DE" sz="1000" b="0" dirty="0" smtClean="0"/>
              <a:t>2197 Werke</a:t>
            </a:r>
            <a:endParaRPr lang="de-DE" sz="1000" b="0" dirty="0"/>
          </a:p>
        </c:rich>
      </c:tx>
      <c:layout/>
    </c:title>
    <c:plotArea>
      <c:layout/>
      <c:pieChart>
        <c:varyColors val="1"/>
        <c:firstSliceAng val="0"/>
      </c:pieChart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1000"/>
            </a:pPr>
            <a:r>
              <a:rPr lang="de-DE" sz="1000" dirty="0" smtClean="0"/>
              <a:t>Zürich</a:t>
            </a:r>
          </a:p>
          <a:p>
            <a:pPr>
              <a:defRPr sz="1000"/>
            </a:pPr>
            <a:r>
              <a:rPr lang="de-DE" sz="1000" b="0" dirty="0" smtClean="0"/>
              <a:t>341 Werke</a:t>
            </a:r>
            <a:endParaRPr lang="de-DE" sz="1000" b="0" dirty="0"/>
          </a:p>
        </c:rich>
      </c:tx>
      <c:layout/>
    </c:title>
    <c:plotArea>
      <c:layout/>
      <c:pieChart>
        <c:varyColors val="1"/>
        <c:firstSliceAng val="0"/>
      </c:pieChart>
    </c:plotArea>
    <c:plotVisOnly val="1"/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03" y="2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F9A982-F31B-4BC1-A34D-35FFD4665116}" type="datetime1">
              <a:rPr lang="en-US"/>
              <a:pPr>
                <a:defRPr/>
              </a:pPr>
              <a:t>3/2/2016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378957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03" y="9378957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FFD672-2643-4BB7-AB80-1BC1610E8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17889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03" y="2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DFB67A-EF8A-4270-879D-AAE22D907342}" type="datetime1">
              <a:rPr lang="en-US"/>
              <a:pPr>
                <a:defRPr/>
              </a:pPr>
              <a:t>3/2/2016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41363"/>
            <a:ext cx="4918075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2"/>
            <a:ext cx="5438140" cy="4443413"/>
          </a:xfrm>
          <a:prstGeom prst="rect">
            <a:avLst/>
          </a:prstGeom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378957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03" y="9378957"/>
            <a:ext cx="2946189" cy="4937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1D4FF6C-06EA-4722-A372-06429689B7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8361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D4FF6C-06EA-4722-A372-06429689B7A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1027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EA84F-614B-4822-8A2B-B1DA0B893D0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EA84F-614B-4822-8A2B-B1DA0B893D01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EA84F-614B-4822-8A2B-B1DA0B893D0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ne 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2000.0204_Template_Bilder_Kiste.jp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75863" cy="758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ierung 33"/>
          <p:cNvGrpSpPr>
            <a:grpSpLocks/>
          </p:cNvGrpSpPr>
          <p:nvPr userDrawn="1"/>
        </p:nvGrpSpPr>
        <p:grpSpPr bwMode="auto">
          <a:xfrm>
            <a:off x="1339850" y="4011613"/>
            <a:ext cx="1982788" cy="288925"/>
            <a:chOff x="3579230" y="4818828"/>
            <a:chExt cx="1982787" cy="288925"/>
          </a:xfrm>
        </p:grpSpPr>
        <p:sp>
          <p:nvSpPr>
            <p:cNvPr id="6" name="Freeform 16"/>
            <p:cNvSpPr>
              <a:spLocks/>
            </p:cNvSpPr>
            <p:nvPr userDrawn="1"/>
          </p:nvSpPr>
          <p:spPr bwMode="black">
            <a:xfrm>
              <a:off x="4084055" y="4856928"/>
              <a:ext cx="28575" cy="34925"/>
            </a:xfrm>
            <a:custGeom>
              <a:avLst/>
              <a:gdLst/>
              <a:ahLst/>
              <a:cxnLst>
                <a:cxn ang="0">
                  <a:pos x="170" y="7"/>
                </a:cxn>
                <a:cxn ang="0">
                  <a:pos x="150" y="1"/>
                </a:cxn>
                <a:cxn ang="0">
                  <a:pos x="133" y="0"/>
                </a:cxn>
                <a:cxn ang="0">
                  <a:pos x="117" y="3"/>
                </a:cxn>
                <a:cxn ang="0">
                  <a:pos x="104" y="10"/>
                </a:cxn>
                <a:cxn ang="0">
                  <a:pos x="92" y="20"/>
                </a:cxn>
                <a:cxn ang="0">
                  <a:pos x="75" y="39"/>
                </a:cxn>
                <a:cxn ang="0">
                  <a:pos x="50" y="75"/>
                </a:cxn>
                <a:cxn ang="0">
                  <a:pos x="24" y="121"/>
                </a:cxn>
                <a:cxn ang="0">
                  <a:pos x="10" y="153"/>
                </a:cxn>
                <a:cxn ang="0">
                  <a:pos x="2" y="184"/>
                </a:cxn>
                <a:cxn ang="0">
                  <a:pos x="0" y="208"/>
                </a:cxn>
                <a:cxn ang="0">
                  <a:pos x="2" y="223"/>
                </a:cxn>
                <a:cxn ang="0">
                  <a:pos x="6" y="237"/>
                </a:cxn>
                <a:cxn ang="0">
                  <a:pos x="12" y="250"/>
                </a:cxn>
                <a:cxn ang="0">
                  <a:pos x="22" y="261"/>
                </a:cxn>
                <a:cxn ang="0">
                  <a:pos x="36" y="271"/>
                </a:cxn>
                <a:cxn ang="0">
                  <a:pos x="54" y="279"/>
                </a:cxn>
                <a:cxn ang="0">
                  <a:pos x="73" y="282"/>
                </a:cxn>
                <a:cxn ang="0">
                  <a:pos x="93" y="279"/>
                </a:cxn>
                <a:cxn ang="0">
                  <a:pos x="114" y="270"/>
                </a:cxn>
                <a:cxn ang="0">
                  <a:pos x="135" y="255"/>
                </a:cxn>
                <a:cxn ang="0">
                  <a:pos x="158" y="234"/>
                </a:cxn>
                <a:cxn ang="0">
                  <a:pos x="181" y="205"/>
                </a:cxn>
                <a:cxn ang="0">
                  <a:pos x="204" y="169"/>
                </a:cxn>
                <a:cxn ang="0">
                  <a:pos x="221" y="136"/>
                </a:cxn>
                <a:cxn ang="0">
                  <a:pos x="229" y="114"/>
                </a:cxn>
                <a:cxn ang="0">
                  <a:pos x="233" y="95"/>
                </a:cxn>
                <a:cxn ang="0">
                  <a:pos x="233" y="77"/>
                </a:cxn>
                <a:cxn ang="0">
                  <a:pos x="229" y="61"/>
                </a:cxn>
                <a:cxn ang="0">
                  <a:pos x="221" y="46"/>
                </a:cxn>
                <a:cxn ang="0">
                  <a:pos x="208" y="32"/>
                </a:cxn>
                <a:cxn ang="0">
                  <a:pos x="191" y="19"/>
                </a:cxn>
              </a:cxnLst>
              <a:rect l="0" t="0" r="r" b="b"/>
              <a:pathLst>
                <a:path w="234" h="282">
                  <a:moveTo>
                    <a:pt x="181" y="13"/>
                  </a:moveTo>
                  <a:lnTo>
                    <a:pt x="170" y="7"/>
                  </a:lnTo>
                  <a:lnTo>
                    <a:pt x="160" y="4"/>
                  </a:lnTo>
                  <a:lnTo>
                    <a:pt x="150" y="1"/>
                  </a:lnTo>
                  <a:lnTo>
                    <a:pt x="141" y="0"/>
                  </a:lnTo>
                  <a:lnTo>
                    <a:pt x="133" y="0"/>
                  </a:lnTo>
                  <a:lnTo>
                    <a:pt x="125" y="1"/>
                  </a:lnTo>
                  <a:lnTo>
                    <a:pt x="117" y="3"/>
                  </a:lnTo>
                  <a:lnTo>
                    <a:pt x="110" y="6"/>
                  </a:lnTo>
                  <a:lnTo>
                    <a:pt x="104" y="10"/>
                  </a:lnTo>
                  <a:lnTo>
                    <a:pt x="98" y="15"/>
                  </a:lnTo>
                  <a:lnTo>
                    <a:pt x="92" y="20"/>
                  </a:lnTo>
                  <a:lnTo>
                    <a:pt x="86" y="25"/>
                  </a:lnTo>
                  <a:lnTo>
                    <a:pt x="75" y="39"/>
                  </a:lnTo>
                  <a:lnTo>
                    <a:pt x="65" y="52"/>
                  </a:lnTo>
                  <a:lnTo>
                    <a:pt x="50" y="75"/>
                  </a:lnTo>
                  <a:lnTo>
                    <a:pt x="32" y="105"/>
                  </a:lnTo>
                  <a:lnTo>
                    <a:pt x="24" y="121"/>
                  </a:lnTo>
                  <a:lnTo>
                    <a:pt x="16" y="137"/>
                  </a:lnTo>
                  <a:lnTo>
                    <a:pt x="10" y="153"/>
                  </a:lnTo>
                  <a:lnTo>
                    <a:pt x="6" y="168"/>
                  </a:lnTo>
                  <a:lnTo>
                    <a:pt x="2" y="184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1" y="215"/>
                  </a:lnTo>
                  <a:lnTo>
                    <a:pt x="2" y="223"/>
                  </a:lnTo>
                  <a:lnTo>
                    <a:pt x="3" y="230"/>
                  </a:lnTo>
                  <a:lnTo>
                    <a:pt x="6" y="237"/>
                  </a:lnTo>
                  <a:lnTo>
                    <a:pt x="9" y="243"/>
                  </a:lnTo>
                  <a:lnTo>
                    <a:pt x="12" y="250"/>
                  </a:lnTo>
                  <a:lnTo>
                    <a:pt x="17" y="256"/>
                  </a:lnTo>
                  <a:lnTo>
                    <a:pt x="22" y="261"/>
                  </a:lnTo>
                  <a:lnTo>
                    <a:pt x="29" y="266"/>
                  </a:lnTo>
                  <a:lnTo>
                    <a:pt x="36" y="271"/>
                  </a:lnTo>
                  <a:lnTo>
                    <a:pt x="45" y="275"/>
                  </a:lnTo>
                  <a:lnTo>
                    <a:pt x="54" y="279"/>
                  </a:lnTo>
                  <a:lnTo>
                    <a:pt x="64" y="281"/>
                  </a:lnTo>
                  <a:lnTo>
                    <a:pt x="73" y="282"/>
                  </a:lnTo>
                  <a:lnTo>
                    <a:pt x="83" y="281"/>
                  </a:lnTo>
                  <a:lnTo>
                    <a:pt x="93" y="279"/>
                  </a:lnTo>
                  <a:lnTo>
                    <a:pt x="103" y="275"/>
                  </a:lnTo>
                  <a:lnTo>
                    <a:pt x="114" y="270"/>
                  </a:lnTo>
                  <a:lnTo>
                    <a:pt x="124" y="264"/>
                  </a:lnTo>
                  <a:lnTo>
                    <a:pt x="135" y="255"/>
                  </a:lnTo>
                  <a:lnTo>
                    <a:pt x="146" y="245"/>
                  </a:lnTo>
                  <a:lnTo>
                    <a:pt x="158" y="234"/>
                  </a:lnTo>
                  <a:lnTo>
                    <a:pt x="169" y="220"/>
                  </a:lnTo>
                  <a:lnTo>
                    <a:pt x="181" y="205"/>
                  </a:lnTo>
                  <a:lnTo>
                    <a:pt x="192" y="188"/>
                  </a:lnTo>
                  <a:lnTo>
                    <a:pt x="204" y="169"/>
                  </a:lnTo>
                  <a:lnTo>
                    <a:pt x="215" y="147"/>
                  </a:lnTo>
                  <a:lnTo>
                    <a:pt x="221" y="136"/>
                  </a:lnTo>
                  <a:lnTo>
                    <a:pt x="226" y="125"/>
                  </a:lnTo>
                  <a:lnTo>
                    <a:pt x="229" y="114"/>
                  </a:lnTo>
                  <a:lnTo>
                    <a:pt x="232" y="104"/>
                  </a:lnTo>
                  <a:lnTo>
                    <a:pt x="233" y="95"/>
                  </a:lnTo>
                  <a:lnTo>
                    <a:pt x="234" y="86"/>
                  </a:lnTo>
                  <a:lnTo>
                    <a:pt x="233" y="77"/>
                  </a:lnTo>
                  <a:lnTo>
                    <a:pt x="232" y="69"/>
                  </a:lnTo>
                  <a:lnTo>
                    <a:pt x="229" y="61"/>
                  </a:lnTo>
                  <a:lnTo>
                    <a:pt x="226" y="53"/>
                  </a:lnTo>
                  <a:lnTo>
                    <a:pt x="221" y="46"/>
                  </a:lnTo>
                  <a:lnTo>
                    <a:pt x="215" y="39"/>
                  </a:lnTo>
                  <a:lnTo>
                    <a:pt x="208" y="32"/>
                  </a:lnTo>
                  <a:lnTo>
                    <a:pt x="200" y="25"/>
                  </a:lnTo>
                  <a:lnTo>
                    <a:pt x="191" y="19"/>
                  </a:lnTo>
                  <a:lnTo>
                    <a:pt x="181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Freeform 17"/>
            <p:cNvSpPr>
              <a:spLocks noEditPoints="1"/>
            </p:cNvSpPr>
            <p:nvPr userDrawn="1"/>
          </p:nvSpPr>
          <p:spPr bwMode="black">
            <a:xfrm>
              <a:off x="4426955" y="4834703"/>
              <a:ext cx="249238" cy="220662"/>
            </a:xfrm>
            <a:custGeom>
              <a:avLst/>
              <a:gdLst/>
              <a:ahLst/>
              <a:cxnLst>
                <a:cxn ang="0">
                  <a:pos x="1739" y="732"/>
                </a:cxn>
                <a:cxn ang="0">
                  <a:pos x="1519" y="708"/>
                </a:cxn>
                <a:cxn ang="0">
                  <a:pos x="1270" y="654"/>
                </a:cxn>
                <a:cxn ang="0">
                  <a:pos x="1192" y="692"/>
                </a:cxn>
                <a:cxn ang="0">
                  <a:pos x="905" y="774"/>
                </a:cxn>
                <a:cxn ang="0">
                  <a:pos x="754" y="462"/>
                </a:cxn>
                <a:cxn ang="0">
                  <a:pos x="843" y="104"/>
                </a:cxn>
                <a:cxn ang="0">
                  <a:pos x="824" y="27"/>
                </a:cxn>
                <a:cxn ang="0">
                  <a:pos x="772" y="0"/>
                </a:cxn>
                <a:cxn ang="0">
                  <a:pos x="713" y="15"/>
                </a:cxn>
                <a:cxn ang="0">
                  <a:pos x="666" y="63"/>
                </a:cxn>
                <a:cxn ang="0">
                  <a:pos x="644" y="184"/>
                </a:cxn>
                <a:cxn ang="0">
                  <a:pos x="578" y="480"/>
                </a:cxn>
                <a:cxn ang="0">
                  <a:pos x="448" y="806"/>
                </a:cxn>
                <a:cxn ang="0">
                  <a:pos x="231" y="781"/>
                </a:cxn>
                <a:cxn ang="0">
                  <a:pos x="204" y="736"/>
                </a:cxn>
                <a:cxn ang="0">
                  <a:pos x="158" y="697"/>
                </a:cxn>
                <a:cxn ang="0">
                  <a:pos x="91" y="682"/>
                </a:cxn>
                <a:cxn ang="0">
                  <a:pos x="30" y="702"/>
                </a:cxn>
                <a:cxn ang="0">
                  <a:pos x="0" y="763"/>
                </a:cxn>
                <a:cxn ang="0">
                  <a:pos x="25" y="829"/>
                </a:cxn>
                <a:cxn ang="0">
                  <a:pos x="101" y="880"/>
                </a:cxn>
                <a:cxn ang="0">
                  <a:pos x="224" y="915"/>
                </a:cxn>
                <a:cxn ang="0">
                  <a:pos x="460" y="992"/>
                </a:cxn>
                <a:cxn ang="0">
                  <a:pos x="395" y="1389"/>
                </a:cxn>
                <a:cxn ang="0">
                  <a:pos x="394" y="1634"/>
                </a:cxn>
                <a:cxn ang="0">
                  <a:pos x="423" y="1733"/>
                </a:cxn>
                <a:cxn ang="0">
                  <a:pos x="470" y="1785"/>
                </a:cxn>
                <a:cxn ang="0">
                  <a:pos x="521" y="1798"/>
                </a:cxn>
                <a:cxn ang="0">
                  <a:pos x="561" y="1773"/>
                </a:cxn>
                <a:cxn ang="0">
                  <a:pos x="577" y="1706"/>
                </a:cxn>
                <a:cxn ang="0">
                  <a:pos x="563" y="1457"/>
                </a:cxn>
                <a:cxn ang="0">
                  <a:pos x="598" y="1120"/>
                </a:cxn>
                <a:cxn ang="0">
                  <a:pos x="826" y="903"/>
                </a:cxn>
                <a:cxn ang="0">
                  <a:pos x="1150" y="876"/>
                </a:cxn>
                <a:cxn ang="0">
                  <a:pos x="1059" y="1071"/>
                </a:cxn>
                <a:cxn ang="0">
                  <a:pos x="1009" y="1295"/>
                </a:cxn>
                <a:cxn ang="0">
                  <a:pos x="1045" y="1492"/>
                </a:cxn>
                <a:cxn ang="0">
                  <a:pos x="1214" y="1599"/>
                </a:cxn>
                <a:cxn ang="0">
                  <a:pos x="1456" y="1569"/>
                </a:cxn>
                <a:cxn ang="0">
                  <a:pos x="1618" y="1422"/>
                </a:cxn>
                <a:cxn ang="0">
                  <a:pos x="1704" y="1213"/>
                </a:cxn>
                <a:cxn ang="0">
                  <a:pos x="1711" y="997"/>
                </a:cxn>
                <a:cxn ang="0">
                  <a:pos x="1664" y="853"/>
                </a:cxn>
                <a:cxn ang="0">
                  <a:pos x="1796" y="854"/>
                </a:cxn>
                <a:cxn ang="0">
                  <a:pos x="1941" y="814"/>
                </a:cxn>
                <a:cxn ang="0">
                  <a:pos x="2010" y="763"/>
                </a:cxn>
                <a:cxn ang="0">
                  <a:pos x="2035" y="719"/>
                </a:cxn>
                <a:cxn ang="0">
                  <a:pos x="2023" y="687"/>
                </a:cxn>
                <a:cxn ang="0">
                  <a:pos x="1974" y="680"/>
                </a:cxn>
                <a:cxn ang="0">
                  <a:pos x="1285" y="1443"/>
                </a:cxn>
                <a:cxn ang="0">
                  <a:pos x="1194" y="1371"/>
                </a:cxn>
                <a:cxn ang="0">
                  <a:pos x="1194" y="1222"/>
                </a:cxn>
                <a:cxn ang="0">
                  <a:pos x="1254" y="1041"/>
                </a:cxn>
                <a:cxn ang="0">
                  <a:pos x="1344" y="874"/>
                </a:cxn>
                <a:cxn ang="0">
                  <a:pos x="1480" y="851"/>
                </a:cxn>
                <a:cxn ang="0">
                  <a:pos x="1558" y="998"/>
                </a:cxn>
                <a:cxn ang="0">
                  <a:pos x="1541" y="1197"/>
                </a:cxn>
                <a:cxn ang="0">
                  <a:pos x="1450" y="1370"/>
                </a:cxn>
                <a:cxn ang="0">
                  <a:pos x="1307" y="1444"/>
                </a:cxn>
              </a:cxnLst>
              <a:rect l="0" t="0" r="r" b="b"/>
              <a:pathLst>
                <a:path w="2035" h="1798">
                  <a:moveTo>
                    <a:pt x="1917" y="695"/>
                  </a:moveTo>
                  <a:lnTo>
                    <a:pt x="1886" y="706"/>
                  </a:lnTo>
                  <a:lnTo>
                    <a:pt x="1857" y="715"/>
                  </a:lnTo>
                  <a:lnTo>
                    <a:pt x="1827" y="721"/>
                  </a:lnTo>
                  <a:lnTo>
                    <a:pt x="1798" y="726"/>
                  </a:lnTo>
                  <a:lnTo>
                    <a:pt x="1768" y="730"/>
                  </a:lnTo>
                  <a:lnTo>
                    <a:pt x="1739" y="732"/>
                  </a:lnTo>
                  <a:lnTo>
                    <a:pt x="1710" y="732"/>
                  </a:lnTo>
                  <a:lnTo>
                    <a:pt x="1682" y="731"/>
                  </a:lnTo>
                  <a:lnTo>
                    <a:pt x="1653" y="729"/>
                  </a:lnTo>
                  <a:lnTo>
                    <a:pt x="1626" y="727"/>
                  </a:lnTo>
                  <a:lnTo>
                    <a:pt x="1599" y="723"/>
                  </a:lnTo>
                  <a:lnTo>
                    <a:pt x="1572" y="718"/>
                  </a:lnTo>
                  <a:lnTo>
                    <a:pt x="1519" y="708"/>
                  </a:lnTo>
                  <a:lnTo>
                    <a:pt x="1470" y="696"/>
                  </a:lnTo>
                  <a:lnTo>
                    <a:pt x="1423" y="684"/>
                  </a:lnTo>
                  <a:lnTo>
                    <a:pt x="1379" y="673"/>
                  </a:lnTo>
                  <a:lnTo>
                    <a:pt x="1339" y="663"/>
                  </a:lnTo>
                  <a:lnTo>
                    <a:pt x="1302" y="657"/>
                  </a:lnTo>
                  <a:lnTo>
                    <a:pt x="1286" y="655"/>
                  </a:lnTo>
                  <a:lnTo>
                    <a:pt x="1270" y="654"/>
                  </a:lnTo>
                  <a:lnTo>
                    <a:pt x="1256" y="654"/>
                  </a:lnTo>
                  <a:lnTo>
                    <a:pt x="1243" y="656"/>
                  </a:lnTo>
                  <a:lnTo>
                    <a:pt x="1230" y="659"/>
                  </a:lnTo>
                  <a:lnTo>
                    <a:pt x="1219" y="664"/>
                  </a:lnTo>
                  <a:lnTo>
                    <a:pt x="1210" y="671"/>
                  </a:lnTo>
                  <a:lnTo>
                    <a:pt x="1202" y="679"/>
                  </a:lnTo>
                  <a:lnTo>
                    <a:pt x="1192" y="692"/>
                  </a:lnTo>
                  <a:lnTo>
                    <a:pt x="1184" y="704"/>
                  </a:lnTo>
                  <a:lnTo>
                    <a:pt x="1178" y="715"/>
                  </a:lnTo>
                  <a:lnTo>
                    <a:pt x="1174" y="725"/>
                  </a:lnTo>
                  <a:lnTo>
                    <a:pt x="1104" y="740"/>
                  </a:lnTo>
                  <a:lnTo>
                    <a:pt x="1036" y="753"/>
                  </a:lnTo>
                  <a:lnTo>
                    <a:pt x="969" y="764"/>
                  </a:lnTo>
                  <a:lnTo>
                    <a:pt x="905" y="774"/>
                  </a:lnTo>
                  <a:lnTo>
                    <a:pt x="841" y="783"/>
                  </a:lnTo>
                  <a:lnTo>
                    <a:pt x="779" y="790"/>
                  </a:lnTo>
                  <a:lnTo>
                    <a:pt x="721" y="796"/>
                  </a:lnTo>
                  <a:lnTo>
                    <a:pt x="664" y="801"/>
                  </a:lnTo>
                  <a:lnTo>
                    <a:pt x="695" y="681"/>
                  </a:lnTo>
                  <a:lnTo>
                    <a:pt x="725" y="568"/>
                  </a:lnTo>
                  <a:lnTo>
                    <a:pt x="754" y="462"/>
                  </a:lnTo>
                  <a:lnTo>
                    <a:pt x="781" y="366"/>
                  </a:lnTo>
                  <a:lnTo>
                    <a:pt x="806" y="280"/>
                  </a:lnTo>
                  <a:lnTo>
                    <a:pt x="825" y="206"/>
                  </a:lnTo>
                  <a:lnTo>
                    <a:pt x="832" y="175"/>
                  </a:lnTo>
                  <a:lnTo>
                    <a:pt x="838" y="147"/>
                  </a:lnTo>
                  <a:lnTo>
                    <a:pt x="841" y="124"/>
                  </a:lnTo>
                  <a:lnTo>
                    <a:pt x="843" y="104"/>
                  </a:lnTo>
                  <a:lnTo>
                    <a:pt x="843" y="90"/>
                  </a:lnTo>
                  <a:lnTo>
                    <a:pt x="842" y="76"/>
                  </a:lnTo>
                  <a:lnTo>
                    <a:pt x="840" y="64"/>
                  </a:lnTo>
                  <a:lnTo>
                    <a:pt x="837" y="53"/>
                  </a:lnTo>
                  <a:lnTo>
                    <a:pt x="834" y="44"/>
                  </a:lnTo>
                  <a:lnTo>
                    <a:pt x="829" y="35"/>
                  </a:lnTo>
                  <a:lnTo>
                    <a:pt x="824" y="27"/>
                  </a:lnTo>
                  <a:lnTo>
                    <a:pt x="818" y="21"/>
                  </a:lnTo>
                  <a:lnTo>
                    <a:pt x="812" y="15"/>
                  </a:lnTo>
                  <a:lnTo>
                    <a:pt x="805" y="10"/>
                  </a:lnTo>
                  <a:lnTo>
                    <a:pt x="797" y="7"/>
                  </a:lnTo>
                  <a:lnTo>
                    <a:pt x="790" y="4"/>
                  </a:lnTo>
                  <a:lnTo>
                    <a:pt x="781" y="2"/>
                  </a:lnTo>
                  <a:lnTo>
                    <a:pt x="772" y="0"/>
                  </a:lnTo>
                  <a:lnTo>
                    <a:pt x="764" y="0"/>
                  </a:lnTo>
                  <a:lnTo>
                    <a:pt x="755" y="1"/>
                  </a:lnTo>
                  <a:lnTo>
                    <a:pt x="746" y="2"/>
                  </a:lnTo>
                  <a:lnTo>
                    <a:pt x="738" y="4"/>
                  </a:lnTo>
                  <a:lnTo>
                    <a:pt x="729" y="7"/>
                  </a:lnTo>
                  <a:lnTo>
                    <a:pt x="721" y="10"/>
                  </a:lnTo>
                  <a:lnTo>
                    <a:pt x="713" y="15"/>
                  </a:lnTo>
                  <a:lnTo>
                    <a:pt x="705" y="20"/>
                  </a:lnTo>
                  <a:lnTo>
                    <a:pt x="697" y="25"/>
                  </a:lnTo>
                  <a:lnTo>
                    <a:pt x="690" y="32"/>
                  </a:lnTo>
                  <a:lnTo>
                    <a:pt x="684" y="39"/>
                  </a:lnTo>
                  <a:lnTo>
                    <a:pt x="676" y="46"/>
                  </a:lnTo>
                  <a:lnTo>
                    <a:pt x="671" y="54"/>
                  </a:lnTo>
                  <a:lnTo>
                    <a:pt x="666" y="63"/>
                  </a:lnTo>
                  <a:lnTo>
                    <a:pt x="662" y="72"/>
                  </a:lnTo>
                  <a:lnTo>
                    <a:pt x="659" y="82"/>
                  </a:lnTo>
                  <a:lnTo>
                    <a:pt x="657" y="93"/>
                  </a:lnTo>
                  <a:lnTo>
                    <a:pt x="655" y="104"/>
                  </a:lnTo>
                  <a:lnTo>
                    <a:pt x="653" y="127"/>
                  </a:lnTo>
                  <a:lnTo>
                    <a:pt x="649" y="154"/>
                  </a:lnTo>
                  <a:lnTo>
                    <a:pt x="644" y="184"/>
                  </a:lnTo>
                  <a:lnTo>
                    <a:pt x="637" y="218"/>
                  </a:lnTo>
                  <a:lnTo>
                    <a:pt x="629" y="256"/>
                  </a:lnTo>
                  <a:lnTo>
                    <a:pt x="621" y="296"/>
                  </a:lnTo>
                  <a:lnTo>
                    <a:pt x="611" y="338"/>
                  </a:lnTo>
                  <a:lnTo>
                    <a:pt x="600" y="384"/>
                  </a:lnTo>
                  <a:lnTo>
                    <a:pt x="589" y="431"/>
                  </a:lnTo>
                  <a:lnTo>
                    <a:pt x="578" y="480"/>
                  </a:lnTo>
                  <a:lnTo>
                    <a:pt x="564" y="532"/>
                  </a:lnTo>
                  <a:lnTo>
                    <a:pt x="552" y="584"/>
                  </a:lnTo>
                  <a:lnTo>
                    <a:pt x="539" y="639"/>
                  </a:lnTo>
                  <a:lnTo>
                    <a:pt x="526" y="694"/>
                  </a:lnTo>
                  <a:lnTo>
                    <a:pt x="513" y="749"/>
                  </a:lnTo>
                  <a:lnTo>
                    <a:pt x="500" y="807"/>
                  </a:lnTo>
                  <a:lnTo>
                    <a:pt x="448" y="806"/>
                  </a:lnTo>
                  <a:lnTo>
                    <a:pt x="402" y="805"/>
                  </a:lnTo>
                  <a:lnTo>
                    <a:pt x="359" y="802"/>
                  </a:lnTo>
                  <a:lnTo>
                    <a:pt x="320" y="798"/>
                  </a:lnTo>
                  <a:lnTo>
                    <a:pt x="286" y="793"/>
                  </a:lnTo>
                  <a:lnTo>
                    <a:pt x="256" y="788"/>
                  </a:lnTo>
                  <a:lnTo>
                    <a:pt x="243" y="785"/>
                  </a:lnTo>
                  <a:lnTo>
                    <a:pt x="231" y="781"/>
                  </a:lnTo>
                  <a:lnTo>
                    <a:pt x="220" y="778"/>
                  </a:lnTo>
                  <a:lnTo>
                    <a:pt x="211" y="773"/>
                  </a:lnTo>
                  <a:lnTo>
                    <a:pt x="212" y="766"/>
                  </a:lnTo>
                  <a:lnTo>
                    <a:pt x="212" y="758"/>
                  </a:lnTo>
                  <a:lnTo>
                    <a:pt x="210" y="751"/>
                  </a:lnTo>
                  <a:lnTo>
                    <a:pt x="208" y="743"/>
                  </a:lnTo>
                  <a:lnTo>
                    <a:pt x="204" y="736"/>
                  </a:lnTo>
                  <a:lnTo>
                    <a:pt x="200" y="730"/>
                  </a:lnTo>
                  <a:lnTo>
                    <a:pt x="194" y="723"/>
                  </a:lnTo>
                  <a:lnTo>
                    <a:pt x="188" y="717"/>
                  </a:lnTo>
                  <a:lnTo>
                    <a:pt x="182" y="712"/>
                  </a:lnTo>
                  <a:lnTo>
                    <a:pt x="174" y="706"/>
                  </a:lnTo>
                  <a:lnTo>
                    <a:pt x="166" y="702"/>
                  </a:lnTo>
                  <a:lnTo>
                    <a:pt x="158" y="697"/>
                  </a:lnTo>
                  <a:lnTo>
                    <a:pt x="149" y="693"/>
                  </a:lnTo>
                  <a:lnTo>
                    <a:pt x="140" y="690"/>
                  </a:lnTo>
                  <a:lnTo>
                    <a:pt x="130" y="687"/>
                  </a:lnTo>
                  <a:lnTo>
                    <a:pt x="120" y="685"/>
                  </a:lnTo>
                  <a:lnTo>
                    <a:pt x="110" y="684"/>
                  </a:lnTo>
                  <a:lnTo>
                    <a:pt x="100" y="683"/>
                  </a:lnTo>
                  <a:lnTo>
                    <a:pt x="91" y="682"/>
                  </a:lnTo>
                  <a:lnTo>
                    <a:pt x="81" y="683"/>
                  </a:lnTo>
                  <a:lnTo>
                    <a:pt x="72" y="684"/>
                  </a:lnTo>
                  <a:lnTo>
                    <a:pt x="62" y="686"/>
                  </a:lnTo>
                  <a:lnTo>
                    <a:pt x="54" y="689"/>
                  </a:lnTo>
                  <a:lnTo>
                    <a:pt x="45" y="692"/>
                  </a:lnTo>
                  <a:lnTo>
                    <a:pt x="37" y="696"/>
                  </a:lnTo>
                  <a:lnTo>
                    <a:pt x="30" y="702"/>
                  </a:lnTo>
                  <a:lnTo>
                    <a:pt x="23" y="708"/>
                  </a:lnTo>
                  <a:lnTo>
                    <a:pt x="17" y="715"/>
                  </a:lnTo>
                  <a:lnTo>
                    <a:pt x="11" y="723"/>
                  </a:lnTo>
                  <a:lnTo>
                    <a:pt x="7" y="732"/>
                  </a:lnTo>
                  <a:lnTo>
                    <a:pt x="3" y="742"/>
                  </a:lnTo>
                  <a:lnTo>
                    <a:pt x="1" y="753"/>
                  </a:lnTo>
                  <a:lnTo>
                    <a:pt x="0" y="763"/>
                  </a:lnTo>
                  <a:lnTo>
                    <a:pt x="0" y="773"/>
                  </a:lnTo>
                  <a:lnTo>
                    <a:pt x="1" y="784"/>
                  </a:lnTo>
                  <a:lnTo>
                    <a:pt x="3" y="794"/>
                  </a:lnTo>
                  <a:lnTo>
                    <a:pt x="7" y="803"/>
                  </a:lnTo>
                  <a:lnTo>
                    <a:pt x="11" y="812"/>
                  </a:lnTo>
                  <a:lnTo>
                    <a:pt x="18" y="821"/>
                  </a:lnTo>
                  <a:lnTo>
                    <a:pt x="25" y="829"/>
                  </a:lnTo>
                  <a:lnTo>
                    <a:pt x="33" y="837"/>
                  </a:lnTo>
                  <a:lnTo>
                    <a:pt x="41" y="845"/>
                  </a:lnTo>
                  <a:lnTo>
                    <a:pt x="51" y="853"/>
                  </a:lnTo>
                  <a:lnTo>
                    <a:pt x="62" y="860"/>
                  </a:lnTo>
                  <a:lnTo>
                    <a:pt x="74" y="867"/>
                  </a:lnTo>
                  <a:lnTo>
                    <a:pt x="87" y="874"/>
                  </a:lnTo>
                  <a:lnTo>
                    <a:pt x="101" y="880"/>
                  </a:lnTo>
                  <a:lnTo>
                    <a:pt x="116" y="886"/>
                  </a:lnTo>
                  <a:lnTo>
                    <a:pt x="132" y="891"/>
                  </a:lnTo>
                  <a:lnTo>
                    <a:pt x="149" y="897"/>
                  </a:lnTo>
                  <a:lnTo>
                    <a:pt x="166" y="902"/>
                  </a:lnTo>
                  <a:lnTo>
                    <a:pt x="185" y="906"/>
                  </a:lnTo>
                  <a:lnTo>
                    <a:pt x="204" y="910"/>
                  </a:lnTo>
                  <a:lnTo>
                    <a:pt x="224" y="915"/>
                  </a:lnTo>
                  <a:lnTo>
                    <a:pt x="246" y="919"/>
                  </a:lnTo>
                  <a:lnTo>
                    <a:pt x="268" y="922"/>
                  </a:lnTo>
                  <a:lnTo>
                    <a:pt x="314" y="927"/>
                  </a:lnTo>
                  <a:lnTo>
                    <a:pt x="364" y="931"/>
                  </a:lnTo>
                  <a:lnTo>
                    <a:pt x="416" y="933"/>
                  </a:lnTo>
                  <a:lnTo>
                    <a:pt x="472" y="933"/>
                  </a:lnTo>
                  <a:lnTo>
                    <a:pt x="460" y="992"/>
                  </a:lnTo>
                  <a:lnTo>
                    <a:pt x="447" y="1053"/>
                  </a:lnTo>
                  <a:lnTo>
                    <a:pt x="436" y="1111"/>
                  </a:lnTo>
                  <a:lnTo>
                    <a:pt x="425" y="1169"/>
                  </a:lnTo>
                  <a:lnTo>
                    <a:pt x="416" y="1227"/>
                  </a:lnTo>
                  <a:lnTo>
                    <a:pt x="408" y="1282"/>
                  </a:lnTo>
                  <a:lnTo>
                    <a:pt x="401" y="1337"/>
                  </a:lnTo>
                  <a:lnTo>
                    <a:pt x="395" y="1389"/>
                  </a:lnTo>
                  <a:lnTo>
                    <a:pt x="391" y="1439"/>
                  </a:lnTo>
                  <a:lnTo>
                    <a:pt x="388" y="1488"/>
                  </a:lnTo>
                  <a:lnTo>
                    <a:pt x="387" y="1533"/>
                  </a:lnTo>
                  <a:lnTo>
                    <a:pt x="388" y="1575"/>
                  </a:lnTo>
                  <a:lnTo>
                    <a:pt x="390" y="1595"/>
                  </a:lnTo>
                  <a:lnTo>
                    <a:pt x="391" y="1615"/>
                  </a:lnTo>
                  <a:lnTo>
                    <a:pt x="394" y="1634"/>
                  </a:lnTo>
                  <a:lnTo>
                    <a:pt x="396" y="1651"/>
                  </a:lnTo>
                  <a:lnTo>
                    <a:pt x="400" y="1668"/>
                  </a:lnTo>
                  <a:lnTo>
                    <a:pt x="404" y="1684"/>
                  </a:lnTo>
                  <a:lnTo>
                    <a:pt x="408" y="1698"/>
                  </a:lnTo>
                  <a:lnTo>
                    <a:pt x="413" y="1712"/>
                  </a:lnTo>
                  <a:lnTo>
                    <a:pt x="418" y="1723"/>
                  </a:lnTo>
                  <a:lnTo>
                    <a:pt x="423" y="1733"/>
                  </a:lnTo>
                  <a:lnTo>
                    <a:pt x="429" y="1743"/>
                  </a:lnTo>
                  <a:lnTo>
                    <a:pt x="435" y="1752"/>
                  </a:lnTo>
                  <a:lnTo>
                    <a:pt x="441" y="1760"/>
                  </a:lnTo>
                  <a:lnTo>
                    <a:pt x="448" y="1768"/>
                  </a:lnTo>
                  <a:lnTo>
                    <a:pt x="455" y="1774"/>
                  </a:lnTo>
                  <a:lnTo>
                    <a:pt x="463" y="1780"/>
                  </a:lnTo>
                  <a:lnTo>
                    <a:pt x="470" y="1785"/>
                  </a:lnTo>
                  <a:lnTo>
                    <a:pt x="477" y="1789"/>
                  </a:lnTo>
                  <a:lnTo>
                    <a:pt x="485" y="1792"/>
                  </a:lnTo>
                  <a:lnTo>
                    <a:pt x="492" y="1795"/>
                  </a:lnTo>
                  <a:lnTo>
                    <a:pt x="499" y="1797"/>
                  </a:lnTo>
                  <a:lnTo>
                    <a:pt x="507" y="1798"/>
                  </a:lnTo>
                  <a:lnTo>
                    <a:pt x="514" y="1798"/>
                  </a:lnTo>
                  <a:lnTo>
                    <a:pt x="521" y="1798"/>
                  </a:lnTo>
                  <a:lnTo>
                    <a:pt x="527" y="1797"/>
                  </a:lnTo>
                  <a:lnTo>
                    <a:pt x="534" y="1795"/>
                  </a:lnTo>
                  <a:lnTo>
                    <a:pt x="540" y="1792"/>
                  </a:lnTo>
                  <a:lnTo>
                    <a:pt x="546" y="1788"/>
                  </a:lnTo>
                  <a:lnTo>
                    <a:pt x="551" y="1784"/>
                  </a:lnTo>
                  <a:lnTo>
                    <a:pt x="556" y="1779"/>
                  </a:lnTo>
                  <a:lnTo>
                    <a:pt x="561" y="1773"/>
                  </a:lnTo>
                  <a:lnTo>
                    <a:pt x="565" y="1766"/>
                  </a:lnTo>
                  <a:lnTo>
                    <a:pt x="570" y="1758"/>
                  </a:lnTo>
                  <a:lnTo>
                    <a:pt x="572" y="1750"/>
                  </a:lnTo>
                  <a:lnTo>
                    <a:pt x="575" y="1739"/>
                  </a:lnTo>
                  <a:lnTo>
                    <a:pt x="576" y="1729"/>
                  </a:lnTo>
                  <a:lnTo>
                    <a:pt x="577" y="1718"/>
                  </a:lnTo>
                  <a:lnTo>
                    <a:pt x="577" y="1706"/>
                  </a:lnTo>
                  <a:lnTo>
                    <a:pt x="577" y="1694"/>
                  </a:lnTo>
                  <a:lnTo>
                    <a:pt x="575" y="1680"/>
                  </a:lnTo>
                  <a:lnTo>
                    <a:pt x="570" y="1638"/>
                  </a:lnTo>
                  <a:lnTo>
                    <a:pt x="565" y="1593"/>
                  </a:lnTo>
                  <a:lnTo>
                    <a:pt x="563" y="1549"/>
                  </a:lnTo>
                  <a:lnTo>
                    <a:pt x="562" y="1504"/>
                  </a:lnTo>
                  <a:lnTo>
                    <a:pt x="563" y="1457"/>
                  </a:lnTo>
                  <a:lnTo>
                    <a:pt x="564" y="1410"/>
                  </a:lnTo>
                  <a:lnTo>
                    <a:pt x="567" y="1363"/>
                  </a:lnTo>
                  <a:lnTo>
                    <a:pt x="572" y="1314"/>
                  </a:lnTo>
                  <a:lnTo>
                    <a:pt x="577" y="1267"/>
                  </a:lnTo>
                  <a:lnTo>
                    <a:pt x="583" y="1218"/>
                  </a:lnTo>
                  <a:lnTo>
                    <a:pt x="590" y="1169"/>
                  </a:lnTo>
                  <a:lnTo>
                    <a:pt x="598" y="1120"/>
                  </a:lnTo>
                  <a:lnTo>
                    <a:pt x="606" y="1072"/>
                  </a:lnTo>
                  <a:lnTo>
                    <a:pt x="615" y="1022"/>
                  </a:lnTo>
                  <a:lnTo>
                    <a:pt x="625" y="974"/>
                  </a:lnTo>
                  <a:lnTo>
                    <a:pt x="635" y="926"/>
                  </a:lnTo>
                  <a:lnTo>
                    <a:pt x="697" y="920"/>
                  </a:lnTo>
                  <a:lnTo>
                    <a:pt x="760" y="912"/>
                  </a:lnTo>
                  <a:lnTo>
                    <a:pt x="826" y="903"/>
                  </a:lnTo>
                  <a:lnTo>
                    <a:pt x="892" y="893"/>
                  </a:lnTo>
                  <a:lnTo>
                    <a:pt x="961" y="881"/>
                  </a:lnTo>
                  <a:lnTo>
                    <a:pt x="1032" y="867"/>
                  </a:lnTo>
                  <a:lnTo>
                    <a:pt x="1103" y="851"/>
                  </a:lnTo>
                  <a:lnTo>
                    <a:pt x="1177" y="834"/>
                  </a:lnTo>
                  <a:lnTo>
                    <a:pt x="1164" y="854"/>
                  </a:lnTo>
                  <a:lnTo>
                    <a:pt x="1150" y="876"/>
                  </a:lnTo>
                  <a:lnTo>
                    <a:pt x="1137" y="899"/>
                  </a:lnTo>
                  <a:lnTo>
                    <a:pt x="1123" y="925"/>
                  </a:lnTo>
                  <a:lnTo>
                    <a:pt x="1109" y="952"/>
                  </a:lnTo>
                  <a:lnTo>
                    <a:pt x="1096" y="980"/>
                  </a:lnTo>
                  <a:lnTo>
                    <a:pt x="1083" y="1009"/>
                  </a:lnTo>
                  <a:lnTo>
                    <a:pt x="1071" y="1039"/>
                  </a:lnTo>
                  <a:lnTo>
                    <a:pt x="1059" y="1071"/>
                  </a:lnTo>
                  <a:lnTo>
                    <a:pt x="1049" y="1103"/>
                  </a:lnTo>
                  <a:lnTo>
                    <a:pt x="1039" y="1134"/>
                  </a:lnTo>
                  <a:lnTo>
                    <a:pt x="1030" y="1167"/>
                  </a:lnTo>
                  <a:lnTo>
                    <a:pt x="1023" y="1200"/>
                  </a:lnTo>
                  <a:lnTo>
                    <a:pt x="1017" y="1232"/>
                  </a:lnTo>
                  <a:lnTo>
                    <a:pt x="1012" y="1264"/>
                  </a:lnTo>
                  <a:lnTo>
                    <a:pt x="1009" y="1295"/>
                  </a:lnTo>
                  <a:lnTo>
                    <a:pt x="1007" y="1326"/>
                  </a:lnTo>
                  <a:lnTo>
                    <a:pt x="1008" y="1357"/>
                  </a:lnTo>
                  <a:lnTo>
                    <a:pt x="1012" y="1387"/>
                  </a:lnTo>
                  <a:lnTo>
                    <a:pt x="1017" y="1415"/>
                  </a:lnTo>
                  <a:lnTo>
                    <a:pt x="1024" y="1442"/>
                  </a:lnTo>
                  <a:lnTo>
                    <a:pt x="1033" y="1468"/>
                  </a:lnTo>
                  <a:lnTo>
                    <a:pt x="1045" y="1492"/>
                  </a:lnTo>
                  <a:lnTo>
                    <a:pt x="1060" y="1514"/>
                  </a:lnTo>
                  <a:lnTo>
                    <a:pt x="1078" y="1534"/>
                  </a:lnTo>
                  <a:lnTo>
                    <a:pt x="1098" y="1552"/>
                  </a:lnTo>
                  <a:lnTo>
                    <a:pt x="1123" y="1568"/>
                  </a:lnTo>
                  <a:lnTo>
                    <a:pt x="1150" y="1581"/>
                  </a:lnTo>
                  <a:lnTo>
                    <a:pt x="1180" y="1591"/>
                  </a:lnTo>
                  <a:lnTo>
                    <a:pt x="1214" y="1599"/>
                  </a:lnTo>
                  <a:lnTo>
                    <a:pt x="1252" y="1604"/>
                  </a:lnTo>
                  <a:lnTo>
                    <a:pt x="1293" y="1607"/>
                  </a:lnTo>
                  <a:lnTo>
                    <a:pt x="1328" y="1604"/>
                  </a:lnTo>
                  <a:lnTo>
                    <a:pt x="1363" y="1599"/>
                  </a:lnTo>
                  <a:lnTo>
                    <a:pt x="1395" y="1592"/>
                  </a:lnTo>
                  <a:lnTo>
                    <a:pt x="1425" y="1582"/>
                  </a:lnTo>
                  <a:lnTo>
                    <a:pt x="1456" y="1569"/>
                  </a:lnTo>
                  <a:lnTo>
                    <a:pt x="1483" y="1554"/>
                  </a:lnTo>
                  <a:lnTo>
                    <a:pt x="1509" y="1537"/>
                  </a:lnTo>
                  <a:lnTo>
                    <a:pt x="1534" y="1517"/>
                  </a:lnTo>
                  <a:lnTo>
                    <a:pt x="1557" y="1496"/>
                  </a:lnTo>
                  <a:lnTo>
                    <a:pt x="1579" y="1473"/>
                  </a:lnTo>
                  <a:lnTo>
                    <a:pt x="1599" y="1448"/>
                  </a:lnTo>
                  <a:lnTo>
                    <a:pt x="1618" y="1422"/>
                  </a:lnTo>
                  <a:lnTo>
                    <a:pt x="1635" y="1394"/>
                  </a:lnTo>
                  <a:lnTo>
                    <a:pt x="1650" y="1366"/>
                  </a:lnTo>
                  <a:lnTo>
                    <a:pt x="1664" y="1337"/>
                  </a:lnTo>
                  <a:lnTo>
                    <a:pt x="1677" y="1306"/>
                  </a:lnTo>
                  <a:lnTo>
                    <a:pt x="1688" y="1275"/>
                  </a:lnTo>
                  <a:lnTo>
                    <a:pt x="1697" y="1244"/>
                  </a:lnTo>
                  <a:lnTo>
                    <a:pt x="1704" y="1213"/>
                  </a:lnTo>
                  <a:lnTo>
                    <a:pt x="1710" y="1180"/>
                  </a:lnTo>
                  <a:lnTo>
                    <a:pt x="1714" y="1149"/>
                  </a:lnTo>
                  <a:lnTo>
                    <a:pt x="1717" y="1118"/>
                  </a:lnTo>
                  <a:lnTo>
                    <a:pt x="1718" y="1087"/>
                  </a:lnTo>
                  <a:lnTo>
                    <a:pt x="1717" y="1057"/>
                  </a:lnTo>
                  <a:lnTo>
                    <a:pt x="1715" y="1026"/>
                  </a:lnTo>
                  <a:lnTo>
                    <a:pt x="1711" y="997"/>
                  </a:lnTo>
                  <a:lnTo>
                    <a:pt x="1705" y="969"/>
                  </a:lnTo>
                  <a:lnTo>
                    <a:pt x="1698" y="943"/>
                  </a:lnTo>
                  <a:lnTo>
                    <a:pt x="1689" y="918"/>
                  </a:lnTo>
                  <a:lnTo>
                    <a:pt x="1678" y="893"/>
                  </a:lnTo>
                  <a:lnTo>
                    <a:pt x="1665" y="871"/>
                  </a:lnTo>
                  <a:lnTo>
                    <a:pt x="1651" y="850"/>
                  </a:lnTo>
                  <a:lnTo>
                    <a:pt x="1664" y="853"/>
                  </a:lnTo>
                  <a:lnTo>
                    <a:pt x="1681" y="855"/>
                  </a:lnTo>
                  <a:lnTo>
                    <a:pt x="1697" y="857"/>
                  </a:lnTo>
                  <a:lnTo>
                    <a:pt x="1715" y="858"/>
                  </a:lnTo>
                  <a:lnTo>
                    <a:pt x="1734" y="858"/>
                  </a:lnTo>
                  <a:lnTo>
                    <a:pt x="1754" y="857"/>
                  </a:lnTo>
                  <a:lnTo>
                    <a:pt x="1774" y="856"/>
                  </a:lnTo>
                  <a:lnTo>
                    <a:pt x="1796" y="854"/>
                  </a:lnTo>
                  <a:lnTo>
                    <a:pt x="1817" y="851"/>
                  </a:lnTo>
                  <a:lnTo>
                    <a:pt x="1839" y="847"/>
                  </a:lnTo>
                  <a:lnTo>
                    <a:pt x="1860" y="843"/>
                  </a:lnTo>
                  <a:lnTo>
                    <a:pt x="1881" y="837"/>
                  </a:lnTo>
                  <a:lnTo>
                    <a:pt x="1902" y="830"/>
                  </a:lnTo>
                  <a:lnTo>
                    <a:pt x="1922" y="823"/>
                  </a:lnTo>
                  <a:lnTo>
                    <a:pt x="1941" y="814"/>
                  </a:lnTo>
                  <a:lnTo>
                    <a:pt x="1959" y="804"/>
                  </a:lnTo>
                  <a:lnTo>
                    <a:pt x="1969" y="798"/>
                  </a:lnTo>
                  <a:lnTo>
                    <a:pt x="1978" y="791"/>
                  </a:lnTo>
                  <a:lnTo>
                    <a:pt x="1987" y="785"/>
                  </a:lnTo>
                  <a:lnTo>
                    <a:pt x="1995" y="778"/>
                  </a:lnTo>
                  <a:lnTo>
                    <a:pt x="2002" y="770"/>
                  </a:lnTo>
                  <a:lnTo>
                    <a:pt x="2010" y="763"/>
                  </a:lnTo>
                  <a:lnTo>
                    <a:pt x="2016" y="757"/>
                  </a:lnTo>
                  <a:lnTo>
                    <a:pt x="2021" y="750"/>
                  </a:lnTo>
                  <a:lnTo>
                    <a:pt x="2025" y="743"/>
                  </a:lnTo>
                  <a:lnTo>
                    <a:pt x="2029" y="737"/>
                  </a:lnTo>
                  <a:lnTo>
                    <a:pt x="2031" y="731"/>
                  </a:lnTo>
                  <a:lnTo>
                    <a:pt x="2033" y="725"/>
                  </a:lnTo>
                  <a:lnTo>
                    <a:pt x="2035" y="719"/>
                  </a:lnTo>
                  <a:lnTo>
                    <a:pt x="2035" y="713"/>
                  </a:lnTo>
                  <a:lnTo>
                    <a:pt x="2035" y="708"/>
                  </a:lnTo>
                  <a:lnTo>
                    <a:pt x="2034" y="703"/>
                  </a:lnTo>
                  <a:lnTo>
                    <a:pt x="2032" y="699"/>
                  </a:lnTo>
                  <a:lnTo>
                    <a:pt x="2030" y="694"/>
                  </a:lnTo>
                  <a:lnTo>
                    <a:pt x="2027" y="691"/>
                  </a:lnTo>
                  <a:lnTo>
                    <a:pt x="2023" y="687"/>
                  </a:lnTo>
                  <a:lnTo>
                    <a:pt x="2018" y="685"/>
                  </a:lnTo>
                  <a:lnTo>
                    <a:pt x="2013" y="682"/>
                  </a:lnTo>
                  <a:lnTo>
                    <a:pt x="2007" y="681"/>
                  </a:lnTo>
                  <a:lnTo>
                    <a:pt x="1999" y="679"/>
                  </a:lnTo>
                  <a:lnTo>
                    <a:pt x="1991" y="679"/>
                  </a:lnTo>
                  <a:lnTo>
                    <a:pt x="1983" y="679"/>
                  </a:lnTo>
                  <a:lnTo>
                    <a:pt x="1974" y="680"/>
                  </a:lnTo>
                  <a:lnTo>
                    <a:pt x="1964" y="681"/>
                  </a:lnTo>
                  <a:lnTo>
                    <a:pt x="1953" y="684"/>
                  </a:lnTo>
                  <a:lnTo>
                    <a:pt x="1942" y="687"/>
                  </a:lnTo>
                  <a:lnTo>
                    <a:pt x="1930" y="691"/>
                  </a:lnTo>
                  <a:lnTo>
                    <a:pt x="1917" y="695"/>
                  </a:lnTo>
                  <a:close/>
                  <a:moveTo>
                    <a:pt x="1307" y="1444"/>
                  </a:moveTo>
                  <a:lnTo>
                    <a:pt x="1285" y="1443"/>
                  </a:lnTo>
                  <a:lnTo>
                    <a:pt x="1266" y="1439"/>
                  </a:lnTo>
                  <a:lnTo>
                    <a:pt x="1249" y="1433"/>
                  </a:lnTo>
                  <a:lnTo>
                    <a:pt x="1234" y="1425"/>
                  </a:lnTo>
                  <a:lnTo>
                    <a:pt x="1220" y="1414"/>
                  </a:lnTo>
                  <a:lnTo>
                    <a:pt x="1210" y="1402"/>
                  </a:lnTo>
                  <a:lnTo>
                    <a:pt x="1201" y="1387"/>
                  </a:lnTo>
                  <a:lnTo>
                    <a:pt x="1194" y="1371"/>
                  </a:lnTo>
                  <a:lnTo>
                    <a:pt x="1189" y="1354"/>
                  </a:lnTo>
                  <a:lnTo>
                    <a:pt x="1186" y="1335"/>
                  </a:lnTo>
                  <a:lnTo>
                    <a:pt x="1185" y="1314"/>
                  </a:lnTo>
                  <a:lnTo>
                    <a:pt x="1185" y="1292"/>
                  </a:lnTo>
                  <a:lnTo>
                    <a:pt x="1186" y="1270"/>
                  </a:lnTo>
                  <a:lnTo>
                    <a:pt x="1189" y="1246"/>
                  </a:lnTo>
                  <a:lnTo>
                    <a:pt x="1194" y="1222"/>
                  </a:lnTo>
                  <a:lnTo>
                    <a:pt x="1199" y="1197"/>
                  </a:lnTo>
                  <a:lnTo>
                    <a:pt x="1206" y="1171"/>
                  </a:lnTo>
                  <a:lnTo>
                    <a:pt x="1213" y="1146"/>
                  </a:lnTo>
                  <a:lnTo>
                    <a:pt x="1222" y="1120"/>
                  </a:lnTo>
                  <a:lnTo>
                    <a:pt x="1232" y="1094"/>
                  </a:lnTo>
                  <a:lnTo>
                    <a:pt x="1243" y="1068"/>
                  </a:lnTo>
                  <a:lnTo>
                    <a:pt x="1254" y="1041"/>
                  </a:lnTo>
                  <a:lnTo>
                    <a:pt x="1265" y="1015"/>
                  </a:lnTo>
                  <a:lnTo>
                    <a:pt x="1277" y="990"/>
                  </a:lnTo>
                  <a:lnTo>
                    <a:pt x="1290" y="965"/>
                  </a:lnTo>
                  <a:lnTo>
                    <a:pt x="1303" y="941"/>
                  </a:lnTo>
                  <a:lnTo>
                    <a:pt x="1316" y="918"/>
                  </a:lnTo>
                  <a:lnTo>
                    <a:pt x="1329" y="895"/>
                  </a:lnTo>
                  <a:lnTo>
                    <a:pt x="1344" y="874"/>
                  </a:lnTo>
                  <a:lnTo>
                    <a:pt x="1357" y="854"/>
                  </a:lnTo>
                  <a:lnTo>
                    <a:pt x="1371" y="835"/>
                  </a:lnTo>
                  <a:lnTo>
                    <a:pt x="1384" y="818"/>
                  </a:lnTo>
                  <a:lnTo>
                    <a:pt x="1411" y="822"/>
                  </a:lnTo>
                  <a:lnTo>
                    <a:pt x="1437" y="828"/>
                  </a:lnTo>
                  <a:lnTo>
                    <a:pt x="1460" y="838"/>
                  </a:lnTo>
                  <a:lnTo>
                    <a:pt x="1480" y="851"/>
                  </a:lnTo>
                  <a:lnTo>
                    <a:pt x="1498" y="866"/>
                  </a:lnTo>
                  <a:lnTo>
                    <a:pt x="1514" y="883"/>
                  </a:lnTo>
                  <a:lnTo>
                    <a:pt x="1527" y="903"/>
                  </a:lnTo>
                  <a:lnTo>
                    <a:pt x="1538" y="925"/>
                  </a:lnTo>
                  <a:lnTo>
                    <a:pt x="1547" y="948"/>
                  </a:lnTo>
                  <a:lnTo>
                    <a:pt x="1553" y="973"/>
                  </a:lnTo>
                  <a:lnTo>
                    <a:pt x="1558" y="998"/>
                  </a:lnTo>
                  <a:lnTo>
                    <a:pt x="1561" y="1025"/>
                  </a:lnTo>
                  <a:lnTo>
                    <a:pt x="1562" y="1054"/>
                  </a:lnTo>
                  <a:lnTo>
                    <a:pt x="1561" y="1082"/>
                  </a:lnTo>
                  <a:lnTo>
                    <a:pt x="1559" y="1110"/>
                  </a:lnTo>
                  <a:lnTo>
                    <a:pt x="1555" y="1139"/>
                  </a:lnTo>
                  <a:lnTo>
                    <a:pt x="1549" y="1167"/>
                  </a:lnTo>
                  <a:lnTo>
                    <a:pt x="1541" y="1197"/>
                  </a:lnTo>
                  <a:lnTo>
                    <a:pt x="1532" y="1225"/>
                  </a:lnTo>
                  <a:lnTo>
                    <a:pt x="1522" y="1252"/>
                  </a:lnTo>
                  <a:lnTo>
                    <a:pt x="1510" y="1278"/>
                  </a:lnTo>
                  <a:lnTo>
                    <a:pt x="1497" y="1303"/>
                  </a:lnTo>
                  <a:lnTo>
                    <a:pt x="1483" y="1327"/>
                  </a:lnTo>
                  <a:lnTo>
                    <a:pt x="1468" y="1350"/>
                  </a:lnTo>
                  <a:lnTo>
                    <a:pt x="1450" y="1370"/>
                  </a:lnTo>
                  <a:lnTo>
                    <a:pt x="1432" y="1388"/>
                  </a:lnTo>
                  <a:lnTo>
                    <a:pt x="1414" y="1405"/>
                  </a:lnTo>
                  <a:lnTo>
                    <a:pt x="1394" y="1418"/>
                  </a:lnTo>
                  <a:lnTo>
                    <a:pt x="1374" y="1429"/>
                  </a:lnTo>
                  <a:lnTo>
                    <a:pt x="1352" y="1437"/>
                  </a:lnTo>
                  <a:lnTo>
                    <a:pt x="1329" y="1442"/>
                  </a:lnTo>
                  <a:lnTo>
                    <a:pt x="1307" y="14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Freeform 18"/>
            <p:cNvSpPr>
              <a:spLocks/>
            </p:cNvSpPr>
            <p:nvPr userDrawn="1"/>
          </p:nvSpPr>
          <p:spPr bwMode="black">
            <a:xfrm>
              <a:off x="4714292" y="4818828"/>
              <a:ext cx="157162" cy="239712"/>
            </a:xfrm>
            <a:custGeom>
              <a:avLst/>
              <a:gdLst/>
              <a:ahLst/>
              <a:cxnLst>
                <a:cxn ang="0">
                  <a:pos x="1083" y="64"/>
                </a:cxn>
                <a:cxn ang="0">
                  <a:pos x="855" y="2"/>
                </a:cxn>
                <a:cxn ang="0">
                  <a:pos x="591" y="24"/>
                </a:cxn>
                <a:cxn ang="0">
                  <a:pos x="334" y="121"/>
                </a:cxn>
                <a:cxn ang="0">
                  <a:pos x="126" y="284"/>
                </a:cxn>
                <a:cxn ang="0">
                  <a:pos x="10" y="503"/>
                </a:cxn>
                <a:cxn ang="0">
                  <a:pos x="7" y="677"/>
                </a:cxn>
                <a:cxn ang="0">
                  <a:pos x="25" y="716"/>
                </a:cxn>
                <a:cxn ang="0">
                  <a:pos x="52" y="741"/>
                </a:cxn>
                <a:cxn ang="0">
                  <a:pos x="83" y="750"/>
                </a:cxn>
                <a:cxn ang="0">
                  <a:pos x="113" y="739"/>
                </a:cxn>
                <a:cxn ang="0">
                  <a:pos x="136" y="708"/>
                </a:cxn>
                <a:cxn ang="0">
                  <a:pos x="146" y="655"/>
                </a:cxn>
                <a:cxn ang="0">
                  <a:pos x="199" y="477"/>
                </a:cxn>
                <a:cxn ang="0">
                  <a:pos x="329" y="333"/>
                </a:cxn>
                <a:cxn ang="0">
                  <a:pos x="502" y="232"/>
                </a:cxn>
                <a:cxn ang="0">
                  <a:pos x="694" y="175"/>
                </a:cxn>
                <a:cxn ang="0">
                  <a:pos x="873" y="173"/>
                </a:cxn>
                <a:cxn ang="0">
                  <a:pos x="1012" y="231"/>
                </a:cxn>
                <a:cxn ang="0">
                  <a:pos x="1081" y="342"/>
                </a:cxn>
                <a:cxn ang="0">
                  <a:pos x="1083" y="479"/>
                </a:cxn>
                <a:cxn ang="0">
                  <a:pos x="1030" y="631"/>
                </a:cxn>
                <a:cxn ang="0">
                  <a:pos x="927" y="784"/>
                </a:cxn>
                <a:cxn ang="0">
                  <a:pos x="784" y="928"/>
                </a:cxn>
                <a:cxn ang="0">
                  <a:pos x="607" y="1053"/>
                </a:cxn>
                <a:cxn ang="0">
                  <a:pos x="467" y="1044"/>
                </a:cxn>
                <a:cxn ang="0">
                  <a:pos x="509" y="798"/>
                </a:cxn>
                <a:cxn ang="0">
                  <a:pos x="517" y="632"/>
                </a:cxn>
                <a:cxn ang="0">
                  <a:pos x="505" y="558"/>
                </a:cxn>
                <a:cxn ang="0">
                  <a:pos x="484" y="516"/>
                </a:cxn>
                <a:cxn ang="0">
                  <a:pos x="453" y="488"/>
                </a:cxn>
                <a:cxn ang="0">
                  <a:pos x="417" y="474"/>
                </a:cxn>
                <a:cxn ang="0">
                  <a:pos x="384" y="478"/>
                </a:cxn>
                <a:cxn ang="0">
                  <a:pos x="358" y="500"/>
                </a:cxn>
                <a:cxn ang="0">
                  <a:pos x="345" y="541"/>
                </a:cxn>
                <a:cxn ang="0">
                  <a:pos x="343" y="661"/>
                </a:cxn>
                <a:cxn ang="0">
                  <a:pos x="322" y="851"/>
                </a:cxn>
                <a:cxn ang="0">
                  <a:pos x="234" y="1196"/>
                </a:cxn>
                <a:cxn ang="0">
                  <a:pos x="178" y="1222"/>
                </a:cxn>
                <a:cxn ang="0">
                  <a:pos x="153" y="1248"/>
                </a:cxn>
                <a:cxn ang="0">
                  <a:pos x="147" y="1274"/>
                </a:cxn>
                <a:cxn ang="0">
                  <a:pos x="160" y="1297"/>
                </a:cxn>
                <a:cxn ang="0">
                  <a:pos x="191" y="1316"/>
                </a:cxn>
                <a:cxn ang="0">
                  <a:pos x="208" y="1413"/>
                </a:cxn>
                <a:cxn ang="0">
                  <a:pos x="132" y="1769"/>
                </a:cxn>
                <a:cxn ang="0">
                  <a:pos x="127" y="1860"/>
                </a:cxn>
                <a:cxn ang="0">
                  <a:pos x="147" y="1920"/>
                </a:cxn>
                <a:cxn ang="0">
                  <a:pos x="180" y="1946"/>
                </a:cxn>
                <a:cxn ang="0">
                  <a:pos x="221" y="1943"/>
                </a:cxn>
                <a:cxn ang="0">
                  <a:pos x="260" y="1918"/>
                </a:cxn>
                <a:cxn ang="0">
                  <a:pos x="291" y="1874"/>
                </a:cxn>
                <a:cxn ang="0">
                  <a:pos x="307" y="1818"/>
                </a:cxn>
                <a:cxn ang="0">
                  <a:pos x="317" y="1715"/>
                </a:cxn>
                <a:cxn ang="0">
                  <a:pos x="389" y="1384"/>
                </a:cxn>
                <a:cxn ang="0">
                  <a:pos x="584" y="1245"/>
                </a:cxn>
                <a:cxn ang="0">
                  <a:pos x="809" y="1119"/>
                </a:cxn>
                <a:cxn ang="0">
                  <a:pos x="1016" y="950"/>
                </a:cxn>
                <a:cxn ang="0">
                  <a:pos x="1178" y="751"/>
                </a:cxn>
                <a:cxn ang="0">
                  <a:pos x="1272" y="534"/>
                </a:cxn>
                <a:cxn ang="0">
                  <a:pos x="1269" y="312"/>
                </a:cxn>
              </a:cxnLst>
              <a:rect l="0" t="0" r="r" b="b"/>
              <a:pathLst>
                <a:path w="1283" h="1948">
                  <a:moveTo>
                    <a:pt x="1211" y="182"/>
                  </a:moveTo>
                  <a:lnTo>
                    <a:pt x="1185" y="147"/>
                  </a:lnTo>
                  <a:lnTo>
                    <a:pt x="1155" y="116"/>
                  </a:lnTo>
                  <a:lnTo>
                    <a:pt x="1121" y="89"/>
                  </a:lnTo>
                  <a:lnTo>
                    <a:pt x="1083" y="64"/>
                  </a:lnTo>
                  <a:lnTo>
                    <a:pt x="1043" y="45"/>
                  </a:lnTo>
                  <a:lnTo>
                    <a:pt x="999" y="29"/>
                  </a:lnTo>
                  <a:lnTo>
                    <a:pt x="953" y="16"/>
                  </a:lnTo>
                  <a:lnTo>
                    <a:pt x="905" y="8"/>
                  </a:lnTo>
                  <a:lnTo>
                    <a:pt x="855" y="2"/>
                  </a:lnTo>
                  <a:lnTo>
                    <a:pt x="804" y="0"/>
                  </a:lnTo>
                  <a:lnTo>
                    <a:pt x="751" y="1"/>
                  </a:lnTo>
                  <a:lnTo>
                    <a:pt x="698" y="6"/>
                  </a:lnTo>
                  <a:lnTo>
                    <a:pt x="644" y="13"/>
                  </a:lnTo>
                  <a:lnTo>
                    <a:pt x="591" y="24"/>
                  </a:lnTo>
                  <a:lnTo>
                    <a:pt x="537" y="38"/>
                  </a:lnTo>
                  <a:lnTo>
                    <a:pt x="485" y="54"/>
                  </a:lnTo>
                  <a:lnTo>
                    <a:pt x="433" y="74"/>
                  </a:lnTo>
                  <a:lnTo>
                    <a:pt x="383" y="97"/>
                  </a:lnTo>
                  <a:lnTo>
                    <a:pt x="334" y="121"/>
                  </a:lnTo>
                  <a:lnTo>
                    <a:pt x="287" y="149"/>
                  </a:lnTo>
                  <a:lnTo>
                    <a:pt x="243" y="179"/>
                  </a:lnTo>
                  <a:lnTo>
                    <a:pt x="200" y="212"/>
                  </a:lnTo>
                  <a:lnTo>
                    <a:pt x="161" y="247"/>
                  </a:lnTo>
                  <a:lnTo>
                    <a:pt x="126" y="284"/>
                  </a:lnTo>
                  <a:lnTo>
                    <a:pt x="94" y="323"/>
                  </a:lnTo>
                  <a:lnTo>
                    <a:pt x="66" y="366"/>
                  </a:lnTo>
                  <a:lnTo>
                    <a:pt x="43" y="409"/>
                  </a:lnTo>
                  <a:lnTo>
                    <a:pt x="24" y="455"/>
                  </a:lnTo>
                  <a:lnTo>
                    <a:pt x="10" y="503"/>
                  </a:lnTo>
                  <a:lnTo>
                    <a:pt x="2" y="553"/>
                  </a:lnTo>
                  <a:lnTo>
                    <a:pt x="0" y="604"/>
                  </a:lnTo>
                  <a:lnTo>
                    <a:pt x="3" y="657"/>
                  </a:lnTo>
                  <a:lnTo>
                    <a:pt x="4" y="667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13" y="694"/>
                  </a:lnTo>
                  <a:lnTo>
                    <a:pt x="16" y="702"/>
                  </a:lnTo>
                  <a:lnTo>
                    <a:pt x="21" y="710"/>
                  </a:lnTo>
                  <a:lnTo>
                    <a:pt x="25" y="716"/>
                  </a:lnTo>
                  <a:lnTo>
                    <a:pt x="30" y="723"/>
                  </a:lnTo>
                  <a:lnTo>
                    <a:pt x="35" y="728"/>
                  </a:lnTo>
                  <a:lnTo>
                    <a:pt x="41" y="733"/>
                  </a:lnTo>
                  <a:lnTo>
                    <a:pt x="46" y="738"/>
                  </a:lnTo>
                  <a:lnTo>
                    <a:pt x="52" y="741"/>
                  </a:lnTo>
                  <a:lnTo>
                    <a:pt x="58" y="744"/>
                  </a:lnTo>
                  <a:lnTo>
                    <a:pt x="65" y="747"/>
                  </a:lnTo>
                  <a:lnTo>
                    <a:pt x="71" y="748"/>
                  </a:lnTo>
                  <a:lnTo>
                    <a:pt x="77" y="749"/>
                  </a:lnTo>
                  <a:lnTo>
                    <a:pt x="83" y="750"/>
                  </a:lnTo>
                  <a:lnTo>
                    <a:pt x="89" y="749"/>
                  </a:lnTo>
                  <a:lnTo>
                    <a:pt x="95" y="748"/>
                  </a:lnTo>
                  <a:lnTo>
                    <a:pt x="101" y="746"/>
                  </a:lnTo>
                  <a:lnTo>
                    <a:pt x="108" y="743"/>
                  </a:lnTo>
                  <a:lnTo>
                    <a:pt x="113" y="739"/>
                  </a:lnTo>
                  <a:lnTo>
                    <a:pt x="119" y="735"/>
                  </a:lnTo>
                  <a:lnTo>
                    <a:pt x="124" y="730"/>
                  </a:lnTo>
                  <a:lnTo>
                    <a:pt x="128" y="723"/>
                  </a:lnTo>
                  <a:lnTo>
                    <a:pt x="132" y="716"/>
                  </a:lnTo>
                  <a:lnTo>
                    <a:pt x="136" y="708"/>
                  </a:lnTo>
                  <a:lnTo>
                    <a:pt x="139" y="700"/>
                  </a:lnTo>
                  <a:lnTo>
                    <a:pt x="142" y="690"/>
                  </a:lnTo>
                  <a:lnTo>
                    <a:pt x="144" y="679"/>
                  </a:lnTo>
                  <a:lnTo>
                    <a:pt x="145" y="667"/>
                  </a:lnTo>
                  <a:lnTo>
                    <a:pt x="146" y="655"/>
                  </a:lnTo>
                  <a:lnTo>
                    <a:pt x="149" y="616"/>
                  </a:lnTo>
                  <a:lnTo>
                    <a:pt x="156" y="580"/>
                  </a:lnTo>
                  <a:lnTo>
                    <a:pt x="167" y="544"/>
                  </a:lnTo>
                  <a:lnTo>
                    <a:pt x="182" y="510"/>
                  </a:lnTo>
                  <a:lnTo>
                    <a:pt x="199" y="477"/>
                  </a:lnTo>
                  <a:lnTo>
                    <a:pt x="221" y="445"/>
                  </a:lnTo>
                  <a:lnTo>
                    <a:pt x="244" y="415"/>
                  </a:lnTo>
                  <a:lnTo>
                    <a:pt x="270" y="387"/>
                  </a:lnTo>
                  <a:lnTo>
                    <a:pt x="298" y="360"/>
                  </a:lnTo>
                  <a:lnTo>
                    <a:pt x="329" y="333"/>
                  </a:lnTo>
                  <a:lnTo>
                    <a:pt x="360" y="310"/>
                  </a:lnTo>
                  <a:lnTo>
                    <a:pt x="394" y="287"/>
                  </a:lnTo>
                  <a:lnTo>
                    <a:pt x="429" y="267"/>
                  </a:lnTo>
                  <a:lnTo>
                    <a:pt x="466" y="248"/>
                  </a:lnTo>
                  <a:lnTo>
                    <a:pt x="502" y="232"/>
                  </a:lnTo>
                  <a:lnTo>
                    <a:pt x="540" y="217"/>
                  </a:lnTo>
                  <a:lnTo>
                    <a:pt x="579" y="203"/>
                  </a:lnTo>
                  <a:lnTo>
                    <a:pt x="617" y="191"/>
                  </a:lnTo>
                  <a:lnTo>
                    <a:pt x="655" y="182"/>
                  </a:lnTo>
                  <a:lnTo>
                    <a:pt x="694" y="175"/>
                  </a:lnTo>
                  <a:lnTo>
                    <a:pt x="731" y="171"/>
                  </a:lnTo>
                  <a:lnTo>
                    <a:pt x="768" y="168"/>
                  </a:lnTo>
                  <a:lnTo>
                    <a:pt x="805" y="167"/>
                  </a:lnTo>
                  <a:lnTo>
                    <a:pt x="840" y="169"/>
                  </a:lnTo>
                  <a:lnTo>
                    <a:pt x="873" y="173"/>
                  </a:lnTo>
                  <a:lnTo>
                    <a:pt x="905" y="180"/>
                  </a:lnTo>
                  <a:lnTo>
                    <a:pt x="935" y="188"/>
                  </a:lnTo>
                  <a:lnTo>
                    <a:pt x="963" y="200"/>
                  </a:lnTo>
                  <a:lnTo>
                    <a:pt x="988" y="215"/>
                  </a:lnTo>
                  <a:lnTo>
                    <a:pt x="1012" y="231"/>
                  </a:lnTo>
                  <a:lnTo>
                    <a:pt x="1032" y="250"/>
                  </a:lnTo>
                  <a:lnTo>
                    <a:pt x="1049" y="272"/>
                  </a:lnTo>
                  <a:lnTo>
                    <a:pt x="1062" y="294"/>
                  </a:lnTo>
                  <a:lnTo>
                    <a:pt x="1073" y="318"/>
                  </a:lnTo>
                  <a:lnTo>
                    <a:pt x="1081" y="342"/>
                  </a:lnTo>
                  <a:lnTo>
                    <a:pt x="1086" y="369"/>
                  </a:lnTo>
                  <a:lnTo>
                    <a:pt x="1089" y="395"/>
                  </a:lnTo>
                  <a:lnTo>
                    <a:pt x="1089" y="423"/>
                  </a:lnTo>
                  <a:lnTo>
                    <a:pt x="1088" y="451"/>
                  </a:lnTo>
                  <a:lnTo>
                    <a:pt x="1083" y="479"/>
                  </a:lnTo>
                  <a:lnTo>
                    <a:pt x="1077" y="509"/>
                  </a:lnTo>
                  <a:lnTo>
                    <a:pt x="1068" y="539"/>
                  </a:lnTo>
                  <a:lnTo>
                    <a:pt x="1057" y="569"/>
                  </a:lnTo>
                  <a:lnTo>
                    <a:pt x="1045" y="599"/>
                  </a:lnTo>
                  <a:lnTo>
                    <a:pt x="1030" y="631"/>
                  </a:lnTo>
                  <a:lnTo>
                    <a:pt x="1013" y="661"/>
                  </a:lnTo>
                  <a:lnTo>
                    <a:pt x="995" y="692"/>
                  </a:lnTo>
                  <a:lnTo>
                    <a:pt x="973" y="722"/>
                  </a:lnTo>
                  <a:lnTo>
                    <a:pt x="951" y="752"/>
                  </a:lnTo>
                  <a:lnTo>
                    <a:pt x="927" y="784"/>
                  </a:lnTo>
                  <a:lnTo>
                    <a:pt x="902" y="813"/>
                  </a:lnTo>
                  <a:lnTo>
                    <a:pt x="874" y="843"/>
                  </a:lnTo>
                  <a:lnTo>
                    <a:pt x="845" y="871"/>
                  </a:lnTo>
                  <a:lnTo>
                    <a:pt x="815" y="899"/>
                  </a:lnTo>
                  <a:lnTo>
                    <a:pt x="784" y="928"/>
                  </a:lnTo>
                  <a:lnTo>
                    <a:pt x="750" y="955"/>
                  </a:lnTo>
                  <a:lnTo>
                    <a:pt x="717" y="980"/>
                  </a:lnTo>
                  <a:lnTo>
                    <a:pt x="682" y="1005"/>
                  </a:lnTo>
                  <a:lnTo>
                    <a:pt x="644" y="1029"/>
                  </a:lnTo>
                  <a:lnTo>
                    <a:pt x="607" y="1053"/>
                  </a:lnTo>
                  <a:lnTo>
                    <a:pt x="569" y="1074"/>
                  </a:lnTo>
                  <a:lnTo>
                    <a:pt x="529" y="1095"/>
                  </a:lnTo>
                  <a:lnTo>
                    <a:pt x="489" y="1113"/>
                  </a:lnTo>
                  <a:lnTo>
                    <a:pt x="448" y="1131"/>
                  </a:lnTo>
                  <a:lnTo>
                    <a:pt x="467" y="1044"/>
                  </a:lnTo>
                  <a:lnTo>
                    <a:pt x="484" y="958"/>
                  </a:lnTo>
                  <a:lnTo>
                    <a:pt x="491" y="916"/>
                  </a:lnTo>
                  <a:lnTo>
                    <a:pt x="498" y="875"/>
                  </a:lnTo>
                  <a:lnTo>
                    <a:pt x="504" y="836"/>
                  </a:lnTo>
                  <a:lnTo>
                    <a:pt x="509" y="798"/>
                  </a:lnTo>
                  <a:lnTo>
                    <a:pt x="513" y="760"/>
                  </a:lnTo>
                  <a:lnTo>
                    <a:pt x="516" y="725"/>
                  </a:lnTo>
                  <a:lnTo>
                    <a:pt x="517" y="692"/>
                  </a:lnTo>
                  <a:lnTo>
                    <a:pt x="518" y="661"/>
                  </a:lnTo>
                  <a:lnTo>
                    <a:pt x="517" y="632"/>
                  </a:lnTo>
                  <a:lnTo>
                    <a:pt x="515" y="604"/>
                  </a:lnTo>
                  <a:lnTo>
                    <a:pt x="513" y="591"/>
                  </a:lnTo>
                  <a:lnTo>
                    <a:pt x="511" y="580"/>
                  </a:lnTo>
                  <a:lnTo>
                    <a:pt x="508" y="568"/>
                  </a:lnTo>
                  <a:lnTo>
                    <a:pt x="505" y="558"/>
                  </a:lnTo>
                  <a:lnTo>
                    <a:pt x="502" y="548"/>
                  </a:lnTo>
                  <a:lnTo>
                    <a:pt x="498" y="539"/>
                  </a:lnTo>
                  <a:lnTo>
                    <a:pt x="494" y="531"/>
                  </a:lnTo>
                  <a:lnTo>
                    <a:pt x="489" y="523"/>
                  </a:lnTo>
                  <a:lnTo>
                    <a:pt x="484" y="516"/>
                  </a:lnTo>
                  <a:lnTo>
                    <a:pt x="478" y="510"/>
                  </a:lnTo>
                  <a:lnTo>
                    <a:pt x="472" y="503"/>
                  </a:lnTo>
                  <a:lnTo>
                    <a:pt x="466" y="498"/>
                  </a:lnTo>
                  <a:lnTo>
                    <a:pt x="460" y="493"/>
                  </a:lnTo>
                  <a:lnTo>
                    <a:pt x="453" y="488"/>
                  </a:lnTo>
                  <a:lnTo>
                    <a:pt x="446" y="483"/>
                  </a:lnTo>
                  <a:lnTo>
                    <a:pt x="439" y="480"/>
                  </a:lnTo>
                  <a:lnTo>
                    <a:pt x="431" y="478"/>
                  </a:lnTo>
                  <a:lnTo>
                    <a:pt x="424" y="476"/>
                  </a:lnTo>
                  <a:lnTo>
                    <a:pt x="417" y="474"/>
                  </a:lnTo>
                  <a:lnTo>
                    <a:pt x="411" y="473"/>
                  </a:lnTo>
                  <a:lnTo>
                    <a:pt x="404" y="473"/>
                  </a:lnTo>
                  <a:lnTo>
                    <a:pt x="397" y="474"/>
                  </a:lnTo>
                  <a:lnTo>
                    <a:pt x="391" y="476"/>
                  </a:lnTo>
                  <a:lnTo>
                    <a:pt x="384" y="478"/>
                  </a:lnTo>
                  <a:lnTo>
                    <a:pt x="378" y="480"/>
                  </a:lnTo>
                  <a:lnTo>
                    <a:pt x="373" y="485"/>
                  </a:lnTo>
                  <a:lnTo>
                    <a:pt x="368" y="489"/>
                  </a:lnTo>
                  <a:lnTo>
                    <a:pt x="363" y="494"/>
                  </a:lnTo>
                  <a:lnTo>
                    <a:pt x="358" y="500"/>
                  </a:lnTo>
                  <a:lnTo>
                    <a:pt x="355" y="506"/>
                  </a:lnTo>
                  <a:lnTo>
                    <a:pt x="351" y="514"/>
                  </a:lnTo>
                  <a:lnTo>
                    <a:pt x="348" y="522"/>
                  </a:lnTo>
                  <a:lnTo>
                    <a:pt x="346" y="531"/>
                  </a:lnTo>
                  <a:lnTo>
                    <a:pt x="345" y="541"/>
                  </a:lnTo>
                  <a:lnTo>
                    <a:pt x="344" y="551"/>
                  </a:lnTo>
                  <a:lnTo>
                    <a:pt x="344" y="563"/>
                  </a:lnTo>
                  <a:lnTo>
                    <a:pt x="345" y="594"/>
                  </a:lnTo>
                  <a:lnTo>
                    <a:pt x="345" y="627"/>
                  </a:lnTo>
                  <a:lnTo>
                    <a:pt x="343" y="661"/>
                  </a:lnTo>
                  <a:lnTo>
                    <a:pt x="341" y="697"/>
                  </a:lnTo>
                  <a:lnTo>
                    <a:pt x="337" y="733"/>
                  </a:lnTo>
                  <a:lnTo>
                    <a:pt x="333" y="772"/>
                  </a:lnTo>
                  <a:lnTo>
                    <a:pt x="328" y="811"/>
                  </a:lnTo>
                  <a:lnTo>
                    <a:pt x="322" y="851"/>
                  </a:lnTo>
                  <a:lnTo>
                    <a:pt x="309" y="933"/>
                  </a:lnTo>
                  <a:lnTo>
                    <a:pt x="294" y="1017"/>
                  </a:lnTo>
                  <a:lnTo>
                    <a:pt x="277" y="1103"/>
                  </a:lnTo>
                  <a:lnTo>
                    <a:pt x="259" y="1189"/>
                  </a:lnTo>
                  <a:lnTo>
                    <a:pt x="234" y="1196"/>
                  </a:lnTo>
                  <a:lnTo>
                    <a:pt x="212" y="1204"/>
                  </a:lnTo>
                  <a:lnTo>
                    <a:pt x="202" y="1208"/>
                  </a:lnTo>
                  <a:lnTo>
                    <a:pt x="193" y="1212"/>
                  </a:lnTo>
                  <a:lnTo>
                    <a:pt x="185" y="1217"/>
                  </a:lnTo>
                  <a:lnTo>
                    <a:pt x="178" y="1222"/>
                  </a:lnTo>
                  <a:lnTo>
                    <a:pt x="172" y="1227"/>
                  </a:lnTo>
                  <a:lnTo>
                    <a:pt x="166" y="1232"/>
                  </a:lnTo>
                  <a:lnTo>
                    <a:pt x="161" y="1237"/>
                  </a:lnTo>
                  <a:lnTo>
                    <a:pt x="157" y="1242"/>
                  </a:lnTo>
                  <a:lnTo>
                    <a:pt x="153" y="1248"/>
                  </a:lnTo>
                  <a:lnTo>
                    <a:pt x="151" y="1253"/>
                  </a:lnTo>
                  <a:lnTo>
                    <a:pt x="149" y="1258"/>
                  </a:lnTo>
                  <a:lnTo>
                    <a:pt x="148" y="1263"/>
                  </a:lnTo>
                  <a:lnTo>
                    <a:pt x="147" y="1268"/>
                  </a:lnTo>
                  <a:lnTo>
                    <a:pt x="147" y="1274"/>
                  </a:lnTo>
                  <a:lnTo>
                    <a:pt x="148" y="1278"/>
                  </a:lnTo>
                  <a:lnTo>
                    <a:pt x="150" y="1283"/>
                  </a:lnTo>
                  <a:lnTo>
                    <a:pt x="153" y="1288"/>
                  </a:lnTo>
                  <a:lnTo>
                    <a:pt x="156" y="1292"/>
                  </a:lnTo>
                  <a:lnTo>
                    <a:pt x="160" y="1297"/>
                  </a:lnTo>
                  <a:lnTo>
                    <a:pt x="165" y="1301"/>
                  </a:lnTo>
                  <a:lnTo>
                    <a:pt x="170" y="1305"/>
                  </a:lnTo>
                  <a:lnTo>
                    <a:pt x="177" y="1308"/>
                  </a:lnTo>
                  <a:lnTo>
                    <a:pt x="183" y="1312"/>
                  </a:lnTo>
                  <a:lnTo>
                    <a:pt x="191" y="1316"/>
                  </a:lnTo>
                  <a:lnTo>
                    <a:pt x="199" y="1318"/>
                  </a:lnTo>
                  <a:lnTo>
                    <a:pt x="208" y="1321"/>
                  </a:lnTo>
                  <a:lnTo>
                    <a:pt x="219" y="1322"/>
                  </a:lnTo>
                  <a:lnTo>
                    <a:pt x="229" y="1324"/>
                  </a:lnTo>
                  <a:lnTo>
                    <a:pt x="208" y="1413"/>
                  </a:lnTo>
                  <a:lnTo>
                    <a:pt x="189" y="1498"/>
                  </a:lnTo>
                  <a:lnTo>
                    <a:pt x="171" y="1577"/>
                  </a:lnTo>
                  <a:lnTo>
                    <a:pt x="155" y="1650"/>
                  </a:lnTo>
                  <a:lnTo>
                    <a:pt x="142" y="1714"/>
                  </a:lnTo>
                  <a:lnTo>
                    <a:pt x="132" y="1769"/>
                  </a:lnTo>
                  <a:lnTo>
                    <a:pt x="128" y="1792"/>
                  </a:lnTo>
                  <a:lnTo>
                    <a:pt x="126" y="1813"/>
                  </a:lnTo>
                  <a:lnTo>
                    <a:pt x="125" y="1830"/>
                  </a:lnTo>
                  <a:lnTo>
                    <a:pt x="125" y="1844"/>
                  </a:lnTo>
                  <a:lnTo>
                    <a:pt x="127" y="1860"/>
                  </a:lnTo>
                  <a:lnTo>
                    <a:pt x="130" y="1876"/>
                  </a:lnTo>
                  <a:lnTo>
                    <a:pt x="133" y="1889"/>
                  </a:lnTo>
                  <a:lnTo>
                    <a:pt x="137" y="1901"/>
                  </a:lnTo>
                  <a:lnTo>
                    <a:pt x="141" y="1911"/>
                  </a:lnTo>
                  <a:lnTo>
                    <a:pt x="147" y="1920"/>
                  </a:lnTo>
                  <a:lnTo>
                    <a:pt x="152" y="1928"/>
                  </a:lnTo>
                  <a:lnTo>
                    <a:pt x="159" y="1934"/>
                  </a:lnTo>
                  <a:lnTo>
                    <a:pt x="165" y="1939"/>
                  </a:lnTo>
                  <a:lnTo>
                    <a:pt x="173" y="1943"/>
                  </a:lnTo>
                  <a:lnTo>
                    <a:pt x="180" y="1946"/>
                  </a:lnTo>
                  <a:lnTo>
                    <a:pt x="188" y="1947"/>
                  </a:lnTo>
                  <a:lnTo>
                    <a:pt x="196" y="1948"/>
                  </a:lnTo>
                  <a:lnTo>
                    <a:pt x="204" y="1947"/>
                  </a:lnTo>
                  <a:lnTo>
                    <a:pt x="212" y="1946"/>
                  </a:lnTo>
                  <a:lnTo>
                    <a:pt x="221" y="1943"/>
                  </a:lnTo>
                  <a:lnTo>
                    <a:pt x="229" y="1940"/>
                  </a:lnTo>
                  <a:lnTo>
                    <a:pt x="237" y="1935"/>
                  </a:lnTo>
                  <a:lnTo>
                    <a:pt x="245" y="1930"/>
                  </a:lnTo>
                  <a:lnTo>
                    <a:pt x="253" y="1924"/>
                  </a:lnTo>
                  <a:lnTo>
                    <a:pt x="260" y="1918"/>
                  </a:lnTo>
                  <a:lnTo>
                    <a:pt x="267" y="1910"/>
                  </a:lnTo>
                  <a:lnTo>
                    <a:pt x="274" y="1902"/>
                  </a:lnTo>
                  <a:lnTo>
                    <a:pt x="280" y="1893"/>
                  </a:lnTo>
                  <a:lnTo>
                    <a:pt x="286" y="1884"/>
                  </a:lnTo>
                  <a:lnTo>
                    <a:pt x="291" y="1874"/>
                  </a:lnTo>
                  <a:lnTo>
                    <a:pt x="296" y="1863"/>
                  </a:lnTo>
                  <a:lnTo>
                    <a:pt x="300" y="1852"/>
                  </a:lnTo>
                  <a:lnTo>
                    <a:pt x="303" y="1841"/>
                  </a:lnTo>
                  <a:lnTo>
                    <a:pt x="306" y="1830"/>
                  </a:lnTo>
                  <a:lnTo>
                    <a:pt x="307" y="1818"/>
                  </a:lnTo>
                  <a:lnTo>
                    <a:pt x="308" y="1806"/>
                  </a:lnTo>
                  <a:lnTo>
                    <a:pt x="309" y="1786"/>
                  </a:lnTo>
                  <a:lnTo>
                    <a:pt x="311" y="1765"/>
                  </a:lnTo>
                  <a:lnTo>
                    <a:pt x="313" y="1741"/>
                  </a:lnTo>
                  <a:lnTo>
                    <a:pt x="317" y="1715"/>
                  </a:lnTo>
                  <a:lnTo>
                    <a:pt x="328" y="1660"/>
                  </a:lnTo>
                  <a:lnTo>
                    <a:pt x="340" y="1598"/>
                  </a:lnTo>
                  <a:lnTo>
                    <a:pt x="355" y="1530"/>
                  </a:lnTo>
                  <a:lnTo>
                    <a:pt x="371" y="1459"/>
                  </a:lnTo>
                  <a:lnTo>
                    <a:pt x="389" y="1384"/>
                  </a:lnTo>
                  <a:lnTo>
                    <a:pt x="407" y="1306"/>
                  </a:lnTo>
                  <a:lnTo>
                    <a:pt x="450" y="1295"/>
                  </a:lnTo>
                  <a:lnTo>
                    <a:pt x="494" y="1280"/>
                  </a:lnTo>
                  <a:lnTo>
                    <a:pt x="538" y="1264"/>
                  </a:lnTo>
                  <a:lnTo>
                    <a:pt x="584" y="1245"/>
                  </a:lnTo>
                  <a:lnTo>
                    <a:pt x="628" y="1224"/>
                  </a:lnTo>
                  <a:lnTo>
                    <a:pt x="675" y="1201"/>
                  </a:lnTo>
                  <a:lnTo>
                    <a:pt x="719" y="1175"/>
                  </a:lnTo>
                  <a:lnTo>
                    <a:pt x="764" y="1148"/>
                  </a:lnTo>
                  <a:lnTo>
                    <a:pt x="809" y="1119"/>
                  </a:lnTo>
                  <a:lnTo>
                    <a:pt x="852" y="1089"/>
                  </a:lnTo>
                  <a:lnTo>
                    <a:pt x="896" y="1057"/>
                  </a:lnTo>
                  <a:lnTo>
                    <a:pt x="937" y="1022"/>
                  </a:lnTo>
                  <a:lnTo>
                    <a:pt x="977" y="987"/>
                  </a:lnTo>
                  <a:lnTo>
                    <a:pt x="1016" y="950"/>
                  </a:lnTo>
                  <a:lnTo>
                    <a:pt x="1053" y="913"/>
                  </a:lnTo>
                  <a:lnTo>
                    <a:pt x="1087" y="873"/>
                  </a:lnTo>
                  <a:lnTo>
                    <a:pt x="1121" y="834"/>
                  </a:lnTo>
                  <a:lnTo>
                    <a:pt x="1151" y="793"/>
                  </a:lnTo>
                  <a:lnTo>
                    <a:pt x="1178" y="751"/>
                  </a:lnTo>
                  <a:lnTo>
                    <a:pt x="1203" y="709"/>
                  </a:lnTo>
                  <a:lnTo>
                    <a:pt x="1226" y="666"/>
                  </a:lnTo>
                  <a:lnTo>
                    <a:pt x="1245" y="622"/>
                  </a:lnTo>
                  <a:lnTo>
                    <a:pt x="1260" y="578"/>
                  </a:lnTo>
                  <a:lnTo>
                    <a:pt x="1272" y="534"/>
                  </a:lnTo>
                  <a:lnTo>
                    <a:pt x="1280" y="490"/>
                  </a:lnTo>
                  <a:lnTo>
                    <a:pt x="1283" y="445"/>
                  </a:lnTo>
                  <a:lnTo>
                    <a:pt x="1283" y="401"/>
                  </a:lnTo>
                  <a:lnTo>
                    <a:pt x="1278" y="357"/>
                  </a:lnTo>
                  <a:lnTo>
                    <a:pt x="1269" y="312"/>
                  </a:lnTo>
                  <a:lnTo>
                    <a:pt x="1255" y="269"/>
                  </a:lnTo>
                  <a:lnTo>
                    <a:pt x="1236" y="226"/>
                  </a:lnTo>
                  <a:lnTo>
                    <a:pt x="1211" y="18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9" name="Freeform 19"/>
            <p:cNvSpPr>
              <a:spLocks noEditPoints="1"/>
            </p:cNvSpPr>
            <p:nvPr userDrawn="1"/>
          </p:nvSpPr>
          <p:spPr bwMode="black">
            <a:xfrm>
              <a:off x="5033379" y="4845815"/>
              <a:ext cx="304800" cy="261938"/>
            </a:xfrm>
            <a:custGeom>
              <a:avLst/>
              <a:gdLst/>
              <a:ahLst/>
              <a:cxnLst>
                <a:cxn ang="0">
                  <a:pos x="2264" y="527"/>
                </a:cxn>
                <a:cxn ang="0">
                  <a:pos x="2090" y="809"/>
                </a:cxn>
                <a:cxn ang="0">
                  <a:pos x="1939" y="1018"/>
                </a:cxn>
                <a:cxn ang="0">
                  <a:pos x="1976" y="730"/>
                </a:cxn>
                <a:cxn ang="0">
                  <a:pos x="1773" y="713"/>
                </a:cxn>
                <a:cxn ang="0">
                  <a:pos x="1435" y="721"/>
                </a:cxn>
                <a:cxn ang="0">
                  <a:pos x="1299" y="593"/>
                </a:cxn>
                <a:cxn ang="0">
                  <a:pos x="1285" y="506"/>
                </a:cxn>
                <a:cxn ang="0">
                  <a:pos x="1187" y="510"/>
                </a:cxn>
                <a:cxn ang="0">
                  <a:pos x="1051" y="597"/>
                </a:cxn>
                <a:cxn ang="0">
                  <a:pos x="952" y="613"/>
                </a:cxn>
                <a:cxn ang="0">
                  <a:pos x="957" y="698"/>
                </a:cxn>
                <a:cxn ang="0">
                  <a:pos x="893" y="839"/>
                </a:cxn>
                <a:cxn ang="0">
                  <a:pos x="679" y="943"/>
                </a:cxn>
                <a:cxn ang="0">
                  <a:pos x="507" y="700"/>
                </a:cxn>
                <a:cxn ang="0">
                  <a:pos x="682" y="314"/>
                </a:cxn>
                <a:cxn ang="0">
                  <a:pos x="813" y="206"/>
                </a:cxn>
                <a:cxn ang="0">
                  <a:pos x="881" y="244"/>
                </a:cxn>
                <a:cxn ang="0">
                  <a:pos x="899" y="443"/>
                </a:cxn>
                <a:cxn ang="0">
                  <a:pos x="942" y="517"/>
                </a:cxn>
                <a:cxn ang="0">
                  <a:pos x="1013" y="466"/>
                </a:cxn>
                <a:cxn ang="0">
                  <a:pos x="1040" y="176"/>
                </a:cxn>
                <a:cxn ang="0">
                  <a:pos x="966" y="29"/>
                </a:cxn>
                <a:cxn ang="0">
                  <a:pos x="740" y="31"/>
                </a:cxn>
                <a:cxn ang="0">
                  <a:pos x="471" y="319"/>
                </a:cxn>
                <a:cxn ang="0">
                  <a:pos x="298" y="828"/>
                </a:cxn>
                <a:cxn ang="0">
                  <a:pos x="192" y="930"/>
                </a:cxn>
                <a:cxn ang="0">
                  <a:pos x="98" y="893"/>
                </a:cxn>
                <a:cxn ang="0">
                  <a:pos x="12" y="932"/>
                </a:cxn>
                <a:cxn ang="0">
                  <a:pos x="13" y="1014"/>
                </a:cxn>
                <a:cxn ang="0">
                  <a:pos x="216" y="1097"/>
                </a:cxn>
                <a:cxn ang="0">
                  <a:pos x="176" y="1761"/>
                </a:cxn>
                <a:cxn ang="0">
                  <a:pos x="180" y="2114"/>
                </a:cxn>
                <a:cxn ang="0">
                  <a:pos x="254" y="2130"/>
                </a:cxn>
                <a:cxn ang="0">
                  <a:pos x="313" y="2021"/>
                </a:cxn>
                <a:cxn ang="0">
                  <a:pos x="375" y="1344"/>
                </a:cxn>
                <a:cxn ang="0">
                  <a:pos x="621" y="1078"/>
                </a:cxn>
                <a:cxn ang="0">
                  <a:pos x="839" y="1053"/>
                </a:cxn>
                <a:cxn ang="0">
                  <a:pos x="790" y="1338"/>
                </a:cxn>
                <a:cxn ang="0">
                  <a:pos x="914" y="1528"/>
                </a:cxn>
                <a:cxn ang="0">
                  <a:pos x="1238" y="1491"/>
                </a:cxn>
                <a:cxn ang="0">
                  <a:pos x="1440" y="1205"/>
                </a:cxn>
                <a:cxn ang="0">
                  <a:pos x="1416" y="867"/>
                </a:cxn>
                <a:cxn ang="0">
                  <a:pos x="1661" y="867"/>
                </a:cxn>
                <a:cxn ang="0">
                  <a:pos x="1818" y="828"/>
                </a:cxn>
                <a:cxn ang="0">
                  <a:pos x="1743" y="1193"/>
                </a:cxn>
                <a:cxn ang="0">
                  <a:pos x="1750" y="1466"/>
                </a:cxn>
                <a:cxn ang="0">
                  <a:pos x="1826" y="1547"/>
                </a:cxn>
                <a:cxn ang="0">
                  <a:pos x="1923" y="1505"/>
                </a:cxn>
                <a:cxn ang="0">
                  <a:pos x="2135" y="1010"/>
                </a:cxn>
                <a:cxn ang="0">
                  <a:pos x="2328" y="681"/>
                </a:cxn>
                <a:cxn ang="0">
                  <a:pos x="2464" y="716"/>
                </a:cxn>
                <a:cxn ang="0">
                  <a:pos x="2488" y="619"/>
                </a:cxn>
                <a:cxn ang="0">
                  <a:pos x="2400" y="497"/>
                </a:cxn>
                <a:cxn ang="0">
                  <a:pos x="954" y="1297"/>
                </a:cxn>
                <a:cxn ang="0">
                  <a:pos x="1020" y="1005"/>
                </a:cxn>
                <a:cxn ang="0">
                  <a:pos x="1209" y="821"/>
                </a:cxn>
                <a:cxn ang="0">
                  <a:pos x="1319" y="1108"/>
                </a:cxn>
                <a:cxn ang="0">
                  <a:pos x="1180" y="1363"/>
                </a:cxn>
              </a:cxnLst>
              <a:rect l="0" t="0" r="r" b="b"/>
              <a:pathLst>
                <a:path w="2495" h="2137">
                  <a:moveTo>
                    <a:pt x="2389" y="493"/>
                  </a:moveTo>
                  <a:lnTo>
                    <a:pt x="2377" y="490"/>
                  </a:lnTo>
                  <a:lnTo>
                    <a:pt x="2365" y="487"/>
                  </a:lnTo>
                  <a:lnTo>
                    <a:pt x="2354" y="486"/>
                  </a:lnTo>
                  <a:lnTo>
                    <a:pt x="2343" y="487"/>
                  </a:lnTo>
                  <a:lnTo>
                    <a:pt x="2332" y="488"/>
                  </a:lnTo>
                  <a:lnTo>
                    <a:pt x="2321" y="491"/>
                  </a:lnTo>
                  <a:lnTo>
                    <a:pt x="2310" y="495"/>
                  </a:lnTo>
                  <a:lnTo>
                    <a:pt x="2299" y="501"/>
                  </a:lnTo>
                  <a:lnTo>
                    <a:pt x="2288" y="508"/>
                  </a:lnTo>
                  <a:lnTo>
                    <a:pt x="2276" y="517"/>
                  </a:lnTo>
                  <a:lnTo>
                    <a:pt x="2264" y="527"/>
                  </a:lnTo>
                  <a:lnTo>
                    <a:pt x="2251" y="539"/>
                  </a:lnTo>
                  <a:lnTo>
                    <a:pt x="2239" y="554"/>
                  </a:lnTo>
                  <a:lnTo>
                    <a:pt x="2226" y="570"/>
                  </a:lnTo>
                  <a:lnTo>
                    <a:pt x="2213" y="588"/>
                  </a:lnTo>
                  <a:lnTo>
                    <a:pt x="2200" y="607"/>
                  </a:lnTo>
                  <a:lnTo>
                    <a:pt x="2186" y="629"/>
                  </a:lnTo>
                  <a:lnTo>
                    <a:pt x="2172" y="653"/>
                  </a:lnTo>
                  <a:lnTo>
                    <a:pt x="2157" y="680"/>
                  </a:lnTo>
                  <a:lnTo>
                    <a:pt x="2140" y="709"/>
                  </a:lnTo>
                  <a:lnTo>
                    <a:pt x="2124" y="740"/>
                  </a:lnTo>
                  <a:lnTo>
                    <a:pt x="2108" y="774"/>
                  </a:lnTo>
                  <a:lnTo>
                    <a:pt x="2090" y="809"/>
                  </a:lnTo>
                  <a:lnTo>
                    <a:pt x="2072" y="849"/>
                  </a:lnTo>
                  <a:lnTo>
                    <a:pt x="2033" y="934"/>
                  </a:lnTo>
                  <a:lnTo>
                    <a:pt x="1992" y="1030"/>
                  </a:lnTo>
                  <a:lnTo>
                    <a:pt x="1947" y="1139"/>
                  </a:lnTo>
                  <a:lnTo>
                    <a:pt x="1897" y="1260"/>
                  </a:lnTo>
                  <a:lnTo>
                    <a:pt x="1898" y="1240"/>
                  </a:lnTo>
                  <a:lnTo>
                    <a:pt x="1899" y="1219"/>
                  </a:lnTo>
                  <a:lnTo>
                    <a:pt x="1900" y="1200"/>
                  </a:lnTo>
                  <a:lnTo>
                    <a:pt x="1903" y="1179"/>
                  </a:lnTo>
                  <a:lnTo>
                    <a:pt x="1910" y="1139"/>
                  </a:lnTo>
                  <a:lnTo>
                    <a:pt x="1918" y="1097"/>
                  </a:lnTo>
                  <a:lnTo>
                    <a:pt x="1939" y="1018"/>
                  </a:lnTo>
                  <a:lnTo>
                    <a:pt x="1961" y="940"/>
                  </a:lnTo>
                  <a:lnTo>
                    <a:pt x="1970" y="904"/>
                  </a:lnTo>
                  <a:lnTo>
                    <a:pt x="1979" y="870"/>
                  </a:lnTo>
                  <a:lnTo>
                    <a:pt x="1985" y="838"/>
                  </a:lnTo>
                  <a:lnTo>
                    <a:pt x="1989" y="808"/>
                  </a:lnTo>
                  <a:lnTo>
                    <a:pt x="1990" y="794"/>
                  </a:lnTo>
                  <a:lnTo>
                    <a:pt x="1990" y="781"/>
                  </a:lnTo>
                  <a:lnTo>
                    <a:pt x="1989" y="769"/>
                  </a:lnTo>
                  <a:lnTo>
                    <a:pt x="1987" y="758"/>
                  </a:lnTo>
                  <a:lnTo>
                    <a:pt x="1984" y="748"/>
                  </a:lnTo>
                  <a:lnTo>
                    <a:pt x="1981" y="738"/>
                  </a:lnTo>
                  <a:lnTo>
                    <a:pt x="1976" y="730"/>
                  </a:lnTo>
                  <a:lnTo>
                    <a:pt x="1969" y="722"/>
                  </a:lnTo>
                  <a:lnTo>
                    <a:pt x="1960" y="713"/>
                  </a:lnTo>
                  <a:lnTo>
                    <a:pt x="1949" y="706"/>
                  </a:lnTo>
                  <a:lnTo>
                    <a:pt x="1939" y="701"/>
                  </a:lnTo>
                  <a:lnTo>
                    <a:pt x="1926" y="697"/>
                  </a:lnTo>
                  <a:lnTo>
                    <a:pt x="1914" y="695"/>
                  </a:lnTo>
                  <a:lnTo>
                    <a:pt x="1901" y="694"/>
                  </a:lnTo>
                  <a:lnTo>
                    <a:pt x="1888" y="694"/>
                  </a:lnTo>
                  <a:lnTo>
                    <a:pt x="1874" y="694"/>
                  </a:lnTo>
                  <a:lnTo>
                    <a:pt x="1844" y="699"/>
                  </a:lnTo>
                  <a:lnTo>
                    <a:pt x="1809" y="705"/>
                  </a:lnTo>
                  <a:lnTo>
                    <a:pt x="1773" y="713"/>
                  </a:lnTo>
                  <a:lnTo>
                    <a:pt x="1732" y="721"/>
                  </a:lnTo>
                  <a:lnTo>
                    <a:pt x="1711" y="725"/>
                  </a:lnTo>
                  <a:lnTo>
                    <a:pt x="1687" y="728"/>
                  </a:lnTo>
                  <a:lnTo>
                    <a:pt x="1664" y="731"/>
                  </a:lnTo>
                  <a:lnTo>
                    <a:pt x="1639" y="733"/>
                  </a:lnTo>
                  <a:lnTo>
                    <a:pt x="1614" y="735"/>
                  </a:lnTo>
                  <a:lnTo>
                    <a:pt x="1586" y="736"/>
                  </a:lnTo>
                  <a:lnTo>
                    <a:pt x="1558" y="735"/>
                  </a:lnTo>
                  <a:lnTo>
                    <a:pt x="1529" y="734"/>
                  </a:lnTo>
                  <a:lnTo>
                    <a:pt x="1499" y="731"/>
                  </a:lnTo>
                  <a:lnTo>
                    <a:pt x="1467" y="727"/>
                  </a:lnTo>
                  <a:lnTo>
                    <a:pt x="1435" y="721"/>
                  </a:lnTo>
                  <a:lnTo>
                    <a:pt x="1401" y="714"/>
                  </a:lnTo>
                  <a:lnTo>
                    <a:pt x="1365" y="705"/>
                  </a:lnTo>
                  <a:lnTo>
                    <a:pt x="1329" y="694"/>
                  </a:lnTo>
                  <a:lnTo>
                    <a:pt x="1291" y="679"/>
                  </a:lnTo>
                  <a:lnTo>
                    <a:pt x="1251" y="664"/>
                  </a:lnTo>
                  <a:lnTo>
                    <a:pt x="1254" y="660"/>
                  </a:lnTo>
                  <a:lnTo>
                    <a:pt x="1262" y="650"/>
                  </a:lnTo>
                  <a:lnTo>
                    <a:pt x="1272" y="638"/>
                  </a:lnTo>
                  <a:lnTo>
                    <a:pt x="1281" y="626"/>
                  </a:lnTo>
                  <a:lnTo>
                    <a:pt x="1288" y="614"/>
                  </a:lnTo>
                  <a:lnTo>
                    <a:pt x="1294" y="604"/>
                  </a:lnTo>
                  <a:lnTo>
                    <a:pt x="1299" y="593"/>
                  </a:lnTo>
                  <a:lnTo>
                    <a:pt x="1303" y="583"/>
                  </a:lnTo>
                  <a:lnTo>
                    <a:pt x="1306" y="574"/>
                  </a:lnTo>
                  <a:lnTo>
                    <a:pt x="1308" y="565"/>
                  </a:lnTo>
                  <a:lnTo>
                    <a:pt x="1309" y="556"/>
                  </a:lnTo>
                  <a:lnTo>
                    <a:pt x="1309" y="548"/>
                  </a:lnTo>
                  <a:lnTo>
                    <a:pt x="1308" y="539"/>
                  </a:lnTo>
                  <a:lnTo>
                    <a:pt x="1306" y="532"/>
                  </a:lnTo>
                  <a:lnTo>
                    <a:pt x="1303" y="526"/>
                  </a:lnTo>
                  <a:lnTo>
                    <a:pt x="1300" y="520"/>
                  </a:lnTo>
                  <a:lnTo>
                    <a:pt x="1296" y="515"/>
                  </a:lnTo>
                  <a:lnTo>
                    <a:pt x="1291" y="510"/>
                  </a:lnTo>
                  <a:lnTo>
                    <a:pt x="1285" y="506"/>
                  </a:lnTo>
                  <a:lnTo>
                    <a:pt x="1279" y="502"/>
                  </a:lnTo>
                  <a:lnTo>
                    <a:pt x="1273" y="499"/>
                  </a:lnTo>
                  <a:lnTo>
                    <a:pt x="1265" y="497"/>
                  </a:lnTo>
                  <a:lnTo>
                    <a:pt x="1257" y="496"/>
                  </a:lnTo>
                  <a:lnTo>
                    <a:pt x="1249" y="495"/>
                  </a:lnTo>
                  <a:lnTo>
                    <a:pt x="1241" y="495"/>
                  </a:lnTo>
                  <a:lnTo>
                    <a:pt x="1233" y="495"/>
                  </a:lnTo>
                  <a:lnTo>
                    <a:pt x="1224" y="497"/>
                  </a:lnTo>
                  <a:lnTo>
                    <a:pt x="1215" y="499"/>
                  </a:lnTo>
                  <a:lnTo>
                    <a:pt x="1206" y="502"/>
                  </a:lnTo>
                  <a:lnTo>
                    <a:pt x="1197" y="505"/>
                  </a:lnTo>
                  <a:lnTo>
                    <a:pt x="1187" y="510"/>
                  </a:lnTo>
                  <a:lnTo>
                    <a:pt x="1178" y="515"/>
                  </a:lnTo>
                  <a:lnTo>
                    <a:pt x="1169" y="521"/>
                  </a:lnTo>
                  <a:lnTo>
                    <a:pt x="1159" y="528"/>
                  </a:lnTo>
                  <a:lnTo>
                    <a:pt x="1149" y="536"/>
                  </a:lnTo>
                  <a:lnTo>
                    <a:pt x="1140" y="546"/>
                  </a:lnTo>
                  <a:lnTo>
                    <a:pt x="1119" y="569"/>
                  </a:lnTo>
                  <a:lnTo>
                    <a:pt x="1104" y="587"/>
                  </a:lnTo>
                  <a:lnTo>
                    <a:pt x="1093" y="601"/>
                  </a:lnTo>
                  <a:lnTo>
                    <a:pt x="1083" y="613"/>
                  </a:lnTo>
                  <a:lnTo>
                    <a:pt x="1072" y="607"/>
                  </a:lnTo>
                  <a:lnTo>
                    <a:pt x="1061" y="601"/>
                  </a:lnTo>
                  <a:lnTo>
                    <a:pt x="1051" y="597"/>
                  </a:lnTo>
                  <a:lnTo>
                    <a:pt x="1039" y="594"/>
                  </a:lnTo>
                  <a:lnTo>
                    <a:pt x="1029" y="592"/>
                  </a:lnTo>
                  <a:lnTo>
                    <a:pt x="1019" y="590"/>
                  </a:lnTo>
                  <a:lnTo>
                    <a:pt x="1010" y="590"/>
                  </a:lnTo>
                  <a:lnTo>
                    <a:pt x="1001" y="591"/>
                  </a:lnTo>
                  <a:lnTo>
                    <a:pt x="992" y="592"/>
                  </a:lnTo>
                  <a:lnTo>
                    <a:pt x="984" y="594"/>
                  </a:lnTo>
                  <a:lnTo>
                    <a:pt x="976" y="596"/>
                  </a:lnTo>
                  <a:lnTo>
                    <a:pt x="969" y="600"/>
                  </a:lnTo>
                  <a:lnTo>
                    <a:pt x="963" y="604"/>
                  </a:lnTo>
                  <a:lnTo>
                    <a:pt x="957" y="608"/>
                  </a:lnTo>
                  <a:lnTo>
                    <a:pt x="952" y="613"/>
                  </a:lnTo>
                  <a:lnTo>
                    <a:pt x="947" y="619"/>
                  </a:lnTo>
                  <a:lnTo>
                    <a:pt x="944" y="624"/>
                  </a:lnTo>
                  <a:lnTo>
                    <a:pt x="941" y="631"/>
                  </a:lnTo>
                  <a:lnTo>
                    <a:pt x="939" y="637"/>
                  </a:lnTo>
                  <a:lnTo>
                    <a:pt x="938" y="644"/>
                  </a:lnTo>
                  <a:lnTo>
                    <a:pt x="937" y="651"/>
                  </a:lnTo>
                  <a:lnTo>
                    <a:pt x="938" y="659"/>
                  </a:lnTo>
                  <a:lnTo>
                    <a:pt x="940" y="666"/>
                  </a:lnTo>
                  <a:lnTo>
                    <a:pt x="942" y="674"/>
                  </a:lnTo>
                  <a:lnTo>
                    <a:pt x="946" y="681"/>
                  </a:lnTo>
                  <a:lnTo>
                    <a:pt x="951" y="690"/>
                  </a:lnTo>
                  <a:lnTo>
                    <a:pt x="957" y="698"/>
                  </a:lnTo>
                  <a:lnTo>
                    <a:pt x="964" y="705"/>
                  </a:lnTo>
                  <a:lnTo>
                    <a:pt x="972" y="713"/>
                  </a:lnTo>
                  <a:lnTo>
                    <a:pt x="982" y="720"/>
                  </a:lnTo>
                  <a:lnTo>
                    <a:pt x="993" y="727"/>
                  </a:lnTo>
                  <a:lnTo>
                    <a:pt x="1005" y="734"/>
                  </a:lnTo>
                  <a:lnTo>
                    <a:pt x="990" y="751"/>
                  </a:lnTo>
                  <a:lnTo>
                    <a:pt x="975" y="767"/>
                  </a:lnTo>
                  <a:lnTo>
                    <a:pt x="959" y="783"/>
                  </a:lnTo>
                  <a:lnTo>
                    <a:pt x="943" y="798"/>
                  </a:lnTo>
                  <a:lnTo>
                    <a:pt x="926" y="812"/>
                  </a:lnTo>
                  <a:lnTo>
                    <a:pt x="909" y="826"/>
                  </a:lnTo>
                  <a:lnTo>
                    <a:pt x="893" y="839"/>
                  </a:lnTo>
                  <a:lnTo>
                    <a:pt x="876" y="851"/>
                  </a:lnTo>
                  <a:lnTo>
                    <a:pt x="859" y="862"/>
                  </a:lnTo>
                  <a:lnTo>
                    <a:pt x="842" y="873"/>
                  </a:lnTo>
                  <a:lnTo>
                    <a:pt x="823" y="883"/>
                  </a:lnTo>
                  <a:lnTo>
                    <a:pt x="806" y="892"/>
                  </a:lnTo>
                  <a:lnTo>
                    <a:pt x="788" y="901"/>
                  </a:lnTo>
                  <a:lnTo>
                    <a:pt x="771" y="909"/>
                  </a:lnTo>
                  <a:lnTo>
                    <a:pt x="753" y="917"/>
                  </a:lnTo>
                  <a:lnTo>
                    <a:pt x="735" y="924"/>
                  </a:lnTo>
                  <a:lnTo>
                    <a:pt x="717" y="931"/>
                  </a:lnTo>
                  <a:lnTo>
                    <a:pt x="697" y="937"/>
                  </a:lnTo>
                  <a:lnTo>
                    <a:pt x="679" y="943"/>
                  </a:lnTo>
                  <a:lnTo>
                    <a:pt x="661" y="948"/>
                  </a:lnTo>
                  <a:lnTo>
                    <a:pt x="624" y="957"/>
                  </a:lnTo>
                  <a:lnTo>
                    <a:pt x="586" y="966"/>
                  </a:lnTo>
                  <a:lnTo>
                    <a:pt x="549" y="971"/>
                  </a:lnTo>
                  <a:lnTo>
                    <a:pt x="511" y="976"/>
                  </a:lnTo>
                  <a:lnTo>
                    <a:pt x="473" y="979"/>
                  </a:lnTo>
                  <a:lnTo>
                    <a:pt x="436" y="981"/>
                  </a:lnTo>
                  <a:lnTo>
                    <a:pt x="450" y="918"/>
                  </a:lnTo>
                  <a:lnTo>
                    <a:pt x="463" y="858"/>
                  </a:lnTo>
                  <a:lnTo>
                    <a:pt x="477" y="802"/>
                  </a:lnTo>
                  <a:lnTo>
                    <a:pt x="492" y="749"/>
                  </a:lnTo>
                  <a:lnTo>
                    <a:pt x="507" y="700"/>
                  </a:lnTo>
                  <a:lnTo>
                    <a:pt x="521" y="652"/>
                  </a:lnTo>
                  <a:lnTo>
                    <a:pt x="536" y="609"/>
                  </a:lnTo>
                  <a:lnTo>
                    <a:pt x="551" y="568"/>
                  </a:lnTo>
                  <a:lnTo>
                    <a:pt x="566" y="530"/>
                  </a:lnTo>
                  <a:lnTo>
                    <a:pt x="580" y="495"/>
                  </a:lnTo>
                  <a:lnTo>
                    <a:pt x="595" y="462"/>
                  </a:lnTo>
                  <a:lnTo>
                    <a:pt x="611" y="432"/>
                  </a:lnTo>
                  <a:lnTo>
                    <a:pt x="625" y="403"/>
                  </a:lnTo>
                  <a:lnTo>
                    <a:pt x="640" y="378"/>
                  </a:lnTo>
                  <a:lnTo>
                    <a:pt x="654" y="355"/>
                  </a:lnTo>
                  <a:lnTo>
                    <a:pt x="668" y="333"/>
                  </a:lnTo>
                  <a:lnTo>
                    <a:pt x="682" y="314"/>
                  </a:lnTo>
                  <a:lnTo>
                    <a:pt x="695" y="297"/>
                  </a:lnTo>
                  <a:lnTo>
                    <a:pt x="708" y="282"/>
                  </a:lnTo>
                  <a:lnTo>
                    <a:pt x="722" y="267"/>
                  </a:lnTo>
                  <a:lnTo>
                    <a:pt x="734" y="255"/>
                  </a:lnTo>
                  <a:lnTo>
                    <a:pt x="746" y="244"/>
                  </a:lnTo>
                  <a:lnTo>
                    <a:pt x="757" y="235"/>
                  </a:lnTo>
                  <a:lnTo>
                    <a:pt x="768" y="228"/>
                  </a:lnTo>
                  <a:lnTo>
                    <a:pt x="779" y="221"/>
                  </a:lnTo>
                  <a:lnTo>
                    <a:pt x="788" y="216"/>
                  </a:lnTo>
                  <a:lnTo>
                    <a:pt x="797" y="212"/>
                  </a:lnTo>
                  <a:lnTo>
                    <a:pt x="806" y="209"/>
                  </a:lnTo>
                  <a:lnTo>
                    <a:pt x="813" y="206"/>
                  </a:lnTo>
                  <a:lnTo>
                    <a:pt x="820" y="205"/>
                  </a:lnTo>
                  <a:lnTo>
                    <a:pt x="828" y="204"/>
                  </a:lnTo>
                  <a:lnTo>
                    <a:pt x="833" y="203"/>
                  </a:lnTo>
                  <a:lnTo>
                    <a:pt x="839" y="204"/>
                  </a:lnTo>
                  <a:lnTo>
                    <a:pt x="846" y="205"/>
                  </a:lnTo>
                  <a:lnTo>
                    <a:pt x="851" y="208"/>
                  </a:lnTo>
                  <a:lnTo>
                    <a:pt x="857" y="211"/>
                  </a:lnTo>
                  <a:lnTo>
                    <a:pt x="862" y="215"/>
                  </a:lnTo>
                  <a:lnTo>
                    <a:pt x="866" y="219"/>
                  </a:lnTo>
                  <a:lnTo>
                    <a:pt x="870" y="224"/>
                  </a:lnTo>
                  <a:lnTo>
                    <a:pt x="874" y="230"/>
                  </a:lnTo>
                  <a:lnTo>
                    <a:pt x="881" y="244"/>
                  </a:lnTo>
                  <a:lnTo>
                    <a:pt x="887" y="259"/>
                  </a:lnTo>
                  <a:lnTo>
                    <a:pt x="891" y="276"/>
                  </a:lnTo>
                  <a:lnTo>
                    <a:pt x="895" y="293"/>
                  </a:lnTo>
                  <a:lnTo>
                    <a:pt x="898" y="311"/>
                  </a:lnTo>
                  <a:lnTo>
                    <a:pt x="899" y="329"/>
                  </a:lnTo>
                  <a:lnTo>
                    <a:pt x="901" y="347"/>
                  </a:lnTo>
                  <a:lnTo>
                    <a:pt x="901" y="364"/>
                  </a:lnTo>
                  <a:lnTo>
                    <a:pt x="901" y="394"/>
                  </a:lnTo>
                  <a:lnTo>
                    <a:pt x="899" y="418"/>
                  </a:lnTo>
                  <a:lnTo>
                    <a:pt x="899" y="426"/>
                  </a:lnTo>
                  <a:lnTo>
                    <a:pt x="899" y="435"/>
                  </a:lnTo>
                  <a:lnTo>
                    <a:pt x="899" y="443"/>
                  </a:lnTo>
                  <a:lnTo>
                    <a:pt x="900" y="452"/>
                  </a:lnTo>
                  <a:lnTo>
                    <a:pt x="902" y="460"/>
                  </a:lnTo>
                  <a:lnTo>
                    <a:pt x="904" y="468"/>
                  </a:lnTo>
                  <a:lnTo>
                    <a:pt x="907" y="475"/>
                  </a:lnTo>
                  <a:lnTo>
                    <a:pt x="910" y="483"/>
                  </a:lnTo>
                  <a:lnTo>
                    <a:pt x="914" y="489"/>
                  </a:lnTo>
                  <a:lnTo>
                    <a:pt x="917" y="496"/>
                  </a:lnTo>
                  <a:lnTo>
                    <a:pt x="922" y="501"/>
                  </a:lnTo>
                  <a:lnTo>
                    <a:pt x="926" y="507"/>
                  </a:lnTo>
                  <a:lnTo>
                    <a:pt x="931" y="511"/>
                  </a:lnTo>
                  <a:lnTo>
                    <a:pt x="937" y="515"/>
                  </a:lnTo>
                  <a:lnTo>
                    <a:pt x="942" y="517"/>
                  </a:lnTo>
                  <a:lnTo>
                    <a:pt x="948" y="519"/>
                  </a:lnTo>
                  <a:lnTo>
                    <a:pt x="954" y="520"/>
                  </a:lnTo>
                  <a:lnTo>
                    <a:pt x="960" y="521"/>
                  </a:lnTo>
                  <a:lnTo>
                    <a:pt x="965" y="520"/>
                  </a:lnTo>
                  <a:lnTo>
                    <a:pt x="972" y="517"/>
                  </a:lnTo>
                  <a:lnTo>
                    <a:pt x="978" y="514"/>
                  </a:lnTo>
                  <a:lnTo>
                    <a:pt x="984" y="510"/>
                  </a:lnTo>
                  <a:lnTo>
                    <a:pt x="990" y="504"/>
                  </a:lnTo>
                  <a:lnTo>
                    <a:pt x="996" y="496"/>
                  </a:lnTo>
                  <a:lnTo>
                    <a:pt x="1002" y="488"/>
                  </a:lnTo>
                  <a:lnTo>
                    <a:pt x="1008" y="478"/>
                  </a:lnTo>
                  <a:lnTo>
                    <a:pt x="1013" y="466"/>
                  </a:lnTo>
                  <a:lnTo>
                    <a:pt x="1019" y="453"/>
                  </a:lnTo>
                  <a:lnTo>
                    <a:pt x="1024" y="438"/>
                  </a:lnTo>
                  <a:lnTo>
                    <a:pt x="1030" y="421"/>
                  </a:lnTo>
                  <a:lnTo>
                    <a:pt x="1034" y="401"/>
                  </a:lnTo>
                  <a:lnTo>
                    <a:pt x="1039" y="381"/>
                  </a:lnTo>
                  <a:lnTo>
                    <a:pt x="1044" y="351"/>
                  </a:lnTo>
                  <a:lnTo>
                    <a:pt x="1049" y="320"/>
                  </a:lnTo>
                  <a:lnTo>
                    <a:pt x="1050" y="288"/>
                  </a:lnTo>
                  <a:lnTo>
                    <a:pt x="1050" y="255"/>
                  </a:lnTo>
                  <a:lnTo>
                    <a:pt x="1048" y="223"/>
                  </a:lnTo>
                  <a:lnTo>
                    <a:pt x="1043" y="191"/>
                  </a:lnTo>
                  <a:lnTo>
                    <a:pt x="1040" y="176"/>
                  </a:lnTo>
                  <a:lnTo>
                    <a:pt x="1037" y="161"/>
                  </a:lnTo>
                  <a:lnTo>
                    <a:pt x="1033" y="146"/>
                  </a:lnTo>
                  <a:lnTo>
                    <a:pt x="1029" y="132"/>
                  </a:lnTo>
                  <a:lnTo>
                    <a:pt x="1024" y="117"/>
                  </a:lnTo>
                  <a:lnTo>
                    <a:pt x="1019" y="104"/>
                  </a:lnTo>
                  <a:lnTo>
                    <a:pt x="1013" y="91"/>
                  </a:lnTo>
                  <a:lnTo>
                    <a:pt x="1007" y="79"/>
                  </a:lnTo>
                  <a:lnTo>
                    <a:pt x="1000" y="67"/>
                  </a:lnTo>
                  <a:lnTo>
                    <a:pt x="992" y="56"/>
                  </a:lnTo>
                  <a:lnTo>
                    <a:pt x="984" y="46"/>
                  </a:lnTo>
                  <a:lnTo>
                    <a:pt x="975" y="37"/>
                  </a:lnTo>
                  <a:lnTo>
                    <a:pt x="966" y="29"/>
                  </a:lnTo>
                  <a:lnTo>
                    <a:pt x="956" y="22"/>
                  </a:lnTo>
                  <a:lnTo>
                    <a:pt x="946" y="15"/>
                  </a:lnTo>
                  <a:lnTo>
                    <a:pt x="934" y="10"/>
                  </a:lnTo>
                  <a:lnTo>
                    <a:pt x="922" y="6"/>
                  </a:lnTo>
                  <a:lnTo>
                    <a:pt x="910" y="3"/>
                  </a:lnTo>
                  <a:lnTo>
                    <a:pt x="897" y="1"/>
                  </a:lnTo>
                  <a:lnTo>
                    <a:pt x="884" y="0"/>
                  </a:lnTo>
                  <a:lnTo>
                    <a:pt x="854" y="1"/>
                  </a:lnTo>
                  <a:lnTo>
                    <a:pt x="823" y="5"/>
                  </a:lnTo>
                  <a:lnTo>
                    <a:pt x="795" y="11"/>
                  </a:lnTo>
                  <a:lnTo>
                    <a:pt x="767" y="20"/>
                  </a:lnTo>
                  <a:lnTo>
                    <a:pt x="740" y="31"/>
                  </a:lnTo>
                  <a:lnTo>
                    <a:pt x="713" y="44"/>
                  </a:lnTo>
                  <a:lnTo>
                    <a:pt x="688" y="59"/>
                  </a:lnTo>
                  <a:lnTo>
                    <a:pt x="663" y="76"/>
                  </a:lnTo>
                  <a:lnTo>
                    <a:pt x="639" y="95"/>
                  </a:lnTo>
                  <a:lnTo>
                    <a:pt x="616" y="117"/>
                  </a:lnTo>
                  <a:lnTo>
                    <a:pt x="592" y="141"/>
                  </a:lnTo>
                  <a:lnTo>
                    <a:pt x="571" y="166"/>
                  </a:lnTo>
                  <a:lnTo>
                    <a:pt x="550" y="193"/>
                  </a:lnTo>
                  <a:lnTo>
                    <a:pt x="529" y="222"/>
                  </a:lnTo>
                  <a:lnTo>
                    <a:pt x="510" y="253"/>
                  </a:lnTo>
                  <a:lnTo>
                    <a:pt x="490" y="286"/>
                  </a:lnTo>
                  <a:lnTo>
                    <a:pt x="471" y="319"/>
                  </a:lnTo>
                  <a:lnTo>
                    <a:pt x="453" y="354"/>
                  </a:lnTo>
                  <a:lnTo>
                    <a:pt x="436" y="391"/>
                  </a:lnTo>
                  <a:lnTo>
                    <a:pt x="420" y="430"/>
                  </a:lnTo>
                  <a:lnTo>
                    <a:pt x="404" y="470"/>
                  </a:lnTo>
                  <a:lnTo>
                    <a:pt x="389" y="510"/>
                  </a:lnTo>
                  <a:lnTo>
                    <a:pt x="373" y="553"/>
                  </a:lnTo>
                  <a:lnTo>
                    <a:pt x="359" y="596"/>
                  </a:lnTo>
                  <a:lnTo>
                    <a:pt x="346" y="640"/>
                  </a:lnTo>
                  <a:lnTo>
                    <a:pt x="333" y="686"/>
                  </a:lnTo>
                  <a:lnTo>
                    <a:pt x="321" y="732"/>
                  </a:lnTo>
                  <a:lnTo>
                    <a:pt x="309" y="780"/>
                  </a:lnTo>
                  <a:lnTo>
                    <a:pt x="298" y="828"/>
                  </a:lnTo>
                  <a:lnTo>
                    <a:pt x="287" y="877"/>
                  </a:lnTo>
                  <a:lnTo>
                    <a:pt x="277" y="927"/>
                  </a:lnTo>
                  <a:lnTo>
                    <a:pt x="266" y="978"/>
                  </a:lnTo>
                  <a:lnTo>
                    <a:pt x="247" y="976"/>
                  </a:lnTo>
                  <a:lnTo>
                    <a:pt x="232" y="974"/>
                  </a:lnTo>
                  <a:lnTo>
                    <a:pt x="220" y="972"/>
                  </a:lnTo>
                  <a:lnTo>
                    <a:pt x="213" y="970"/>
                  </a:lnTo>
                  <a:lnTo>
                    <a:pt x="210" y="961"/>
                  </a:lnTo>
                  <a:lnTo>
                    <a:pt x="206" y="952"/>
                  </a:lnTo>
                  <a:lnTo>
                    <a:pt x="202" y="944"/>
                  </a:lnTo>
                  <a:lnTo>
                    <a:pt x="197" y="937"/>
                  </a:lnTo>
                  <a:lnTo>
                    <a:pt x="192" y="930"/>
                  </a:lnTo>
                  <a:lnTo>
                    <a:pt x="186" y="924"/>
                  </a:lnTo>
                  <a:lnTo>
                    <a:pt x="180" y="918"/>
                  </a:lnTo>
                  <a:lnTo>
                    <a:pt x="173" y="913"/>
                  </a:lnTo>
                  <a:lnTo>
                    <a:pt x="165" y="909"/>
                  </a:lnTo>
                  <a:lnTo>
                    <a:pt x="157" y="905"/>
                  </a:lnTo>
                  <a:lnTo>
                    <a:pt x="149" y="902"/>
                  </a:lnTo>
                  <a:lnTo>
                    <a:pt x="141" y="899"/>
                  </a:lnTo>
                  <a:lnTo>
                    <a:pt x="132" y="896"/>
                  </a:lnTo>
                  <a:lnTo>
                    <a:pt x="124" y="895"/>
                  </a:lnTo>
                  <a:lnTo>
                    <a:pt x="115" y="893"/>
                  </a:lnTo>
                  <a:lnTo>
                    <a:pt x="107" y="893"/>
                  </a:lnTo>
                  <a:lnTo>
                    <a:pt x="98" y="893"/>
                  </a:lnTo>
                  <a:lnTo>
                    <a:pt x="90" y="893"/>
                  </a:lnTo>
                  <a:lnTo>
                    <a:pt x="81" y="894"/>
                  </a:lnTo>
                  <a:lnTo>
                    <a:pt x="73" y="895"/>
                  </a:lnTo>
                  <a:lnTo>
                    <a:pt x="65" y="897"/>
                  </a:lnTo>
                  <a:lnTo>
                    <a:pt x="57" y="900"/>
                  </a:lnTo>
                  <a:lnTo>
                    <a:pt x="48" y="903"/>
                  </a:lnTo>
                  <a:lnTo>
                    <a:pt x="41" y="906"/>
                  </a:lnTo>
                  <a:lnTo>
                    <a:pt x="34" y="910"/>
                  </a:lnTo>
                  <a:lnTo>
                    <a:pt x="28" y="915"/>
                  </a:lnTo>
                  <a:lnTo>
                    <a:pt x="22" y="920"/>
                  </a:lnTo>
                  <a:lnTo>
                    <a:pt x="17" y="925"/>
                  </a:lnTo>
                  <a:lnTo>
                    <a:pt x="12" y="932"/>
                  </a:lnTo>
                  <a:lnTo>
                    <a:pt x="8" y="938"/>
                  </a:lnTo>
                  <a:lnTo>
                    <a:pt x="5" y="945"/>
                  </a:lnTo>
                  <a:lnTo>
                    <a:pt x="3" y="953"/>
                  </a:lnTo>
                  <a:lnTo>
                    <a:pt x="1" y="961"/>
                  </a:lnTo>
                  <a:lnTo>
                    <a:pt x="0" y="969"/>
                  </a:lnTo>
                  <a:lnTo>
                    <a:pt x="0" y="976"/>
                  </a:lnTo>
                  <a:lnTo>
                    <a:pt x="0" y="983"/>
                  </a:lnTo>
                  <a:lnTo>
                    <a:pt x="1" y="989"/>
                  </a:lnTo>
                  <a:lnTo>
                    <a:pt x="3" y="996"/>
                  </a:lnTo>
                  <a:lnTo>
                    <a:pt x="6" y="1002"/>
                  </a:lnTo>
                  <a:lnTo>
                    <a:pt x="9" y="1008"/>
                  </a:lnTo>
                  <a:lnTo>
                    <a:pt x="13" y="1014"/>
                  </a:lnTo>
                  <a:lnTo>
                    <a:pt x="17" y="1020"/>
                  </a:lnTo>
                  <a:lnTo>
                    <a:pt x="22" y="1026"/>
                  </a:lnTo>
                  <a:lnTo>
                    <a:pt x="28" y="1031"/>
                  </a:lnTo>
                  <a:lnTo>
                    <a:pt x="41" y="1041"/>
                  </a:lnTo>
                  <a:lnTo>
                    <a:pt x="57" y="1051"/>
                  </a:lnTo>
                  <a:lnTo>
                    <a:pt x="74" y="1060"/>
                  </a:lnTo>
                  <a:lnTo>
                    <a:pt x="94" y="1068"/>
                  </a:lnTo>
                  <a:lnTo>
                    <a:pt x="115" y="1075"/>
                  </a:lnTo>
                  <a:lnTo>
                    <a:pt x="137" y="1082"/>
                  </a:lnTo>
                  <a:lnTo>
                    <a:pt x="163" y="1088"/>
                  </a:lnTo>
                  <a:lnTo>
                    <a:pt x="189" y="1093"/>
                  </a:lnTo>
                  <a:lnTo>
                    <a:pt x="216" y="1097"/>
                  </a:lnTo>
                  <a:lnTo>
                    <a:pt x="245" y="1102"/>
                  </a:lnTo>
                  <a:lnTo>
                    <a:pt x="236" y="1160"/>
                  </a:lnTo>
                  <a:lnTo>
                    <a:pt x="228" y="1219"/>
                  </a:lnTo>
                  <a:lnTo>
                    <a:pt x="220" y="1279"/>
                  </a:lnTo>
                  <a:lnTo>
                    <a:pt x="213" y="1338"/>
                  </a:lnTo>
                  <a:lnTo>
                    <a:pt x="206" y="1399"/>
                  </a:lnTo>
                  <a:lnTo>
                    <a:pt x="200" y="1459"/>
                  </a:lnTo>
                  <a:lnTo>
                    <a:pt x="194" y="1520"/>
                  </a:lnTo>
                  <a:lnTo>
                    <a:pt x="189" y="1580"/>
                  </a:lnTo>
                  <a:lnTo>
                    <a:pt x="184" y="1641"/>
                  </a:lnTo>
                  <a:lnTo>
                    <a:pt x="180" y="1701"/>
                  </a:lnTo>
                  <a:lnTo>
                    <a:pt x="176" y="1761"/>
                  </a:lnTo>
                  <a:lnTo>
                    <a:pt x="173" y="1821"/>
                  </a:lnTo>
                  <a:lnTo>
                    <a:pt x="170" y="1880"/>
                  </a:lnTo>
                  <a:lnTo>
                    <a:pt x="168" y="1940"/>
                  </a:lnTo>
                  <a:lnTo>
                    <a:pt x="166" y="1997"/>
                  </a:lnTo>
                  <a:lnTo>
                    <a:pt x="164" y="2054"/>
                  </a:lnTo>
                  <a:lnTo>
                    <a:pt x="164" y="2065"/>
                  </a:lnTo>
                  <a:lnTo>
                    <a:pt x="165" y="2076"/>
                  </a:lnTo>
                  <a:lnTo>
                    <a:pt x="167" y="2085"/>
                  </a:lnTo>
                  <a:lnTo>
                    <a:pt x="169" y="2093"/>
                  </a:lnTo>
                  <a:lnTo>
                    <a:pt x="172" y="2101"/>
                  </a:lnTo>
                  <a:lnTo>
                    <a:pt x="176" y="2108"/>
                  </a:lnTo>
                  <a:lnTo>
                    <a:pt x="180" y="2114"/>
                  </a:lnTo>
                  <a:lnTo>
                    <a:pt x="185" y="2119"/>
                  </a:lnTo>
                  <a:lnTo>
                    <a:pt x="190" y="2124"/>
                  </a:lnTo>
                  <a:lnTo>
                    <a:pt x="195" y="2128"/>
                  </a:lnTo>
                  <a:lnTo>
                    <a:pt x="201" y="2132"/>
                  </a:lnTo>
                  <a:lnTo>
                    <a:pt x="207" y="2134"/>
                  </a:lnTo>
                  <a:lnTo>
                    <a:pt x="214" y="2136"/>
                  </a:lnTo>
                  <a:lnTo>
                    <a:pt x="220" y="2137"/>
                  </a:lnTo>
                  <a:lnTo>
                    <a:pt x="227" y="2137"/>
                  </a:lnTo>
                  <a:lnTo>
                    <a:pt x="234" y="2136"/>
                  </a:lnTo>
                  <a:lnTo>
                    <a:pt x="240" y="2135"/>
                  </a:lnTo>
                  <a:lnTo>
                    <a:pt x="247" y="2133"/>
                  </a:lnTo>
                  <a:lnTo>
                    <a:pt x="254" y="2130"/>
                  </a:lnTo>
                  <a:lnTo>
                    <a:pt x="261" y="2126"/>
                  </a:lnTo>
                  <a:lnTo>
                    <a:pt x="267" y="2121"/>
                  </a:lnTo>
                  <a:lnTo>
                    <a:pt x="274" y="2115"/>
                  </a:lnTo>
                  <a:lnTo>
                    <a:pt x="280" y="2108"/>
                  </a:lnTo>
                  <a:lnTo>
                    <a:pt x="286" y="2101"/>
                  </a:lnTo>
                  <a:lnTo>
                    <a:pt x="291" y="2092"/>
                  </a:lnTo>
                  <a:lnTo>
                    <a:pt x="296" y="2083"/>
                  </a:lnTo>
                  <a:lnTo>
                    <a:pt x="301" y="2073"/>
                  </a:lnTo>
                  <a:lnTo>
                    <a:pt x="305" y="2060"/>
                  </a:lnTo>
                  <a:lnTo>
                    <a:pt x="308" y="2048"/>
                  </a:lnTo>
                  <a:lnTo>
                    <a:pt x="311" y="2035"/>
                  </a:lnTo>
                  <a:lnTo>
                    <a:pt x="313" y="2021"/>
                  </a:lnTo>
                  <a:lnTo>
                    <a:pt x="314" y="2005"/>
                  </a:lnTo>
                  <a:lnTo>
                    <a:pt x="318" y="1938"/>
                  </a:lnTo>
                  <a:lnTo>
                    <a:pt x="323" y="1870"/>
                  </a:lnTo>
                  <a:lnTo>
                    <a:pt x="328" y="1806"/>
                  </a:lnTo>
                  <a:lnTo>
                    <a:pt x="333" y="1742"/>
                  </a:lnTo>
                  <a:lnTo>
                    <a:pt x="338" y="1681"/>
                  </a:lnTo>
                  <a:lnTo>
                    <a:pt x="344" y="1620"/>
                  </a:lnTo>
                  <a:lnTo>
                    <a:pt x="350" y="1562"/>
                  </a:lnTo>
                  <a:lnTo>
                    <a:pt x="356" y="1505"/>
                  </a:lnTo>
                  <a:lnTo>
                    <a:pt x="362" y="1450"/>
                  </a:lnTo>
                  <a:lnTo>
                    <a:pt x="368" y="1397"/>
                  </a:lnTo>
                  <a:lnTo>
                    <a:pt x="375" y="1344"/>
                  </a:lnTo>
                  <a:lnTo>
                    <a:pt x="382" y="1294"/>
                  </a:lnTo>
                  <a:lnTo>
                    <a:pt x="390" y="1245"/>
                  </a:lnTo>
                  <a:lnTo>
                    <a:pt x="397" y="1197"/>
                  </a:lnTo>
                  <a:lnTo>
                    <a:pt x="405" y="1151"/>
                  </a:lnTo>
                  <a:lnTo>
                    <a:pt x="413" y="1107"/>
                  </a:lnTo>
                  <a:lnTo>
                    <a:pt x="445" y="1105"/>
                  </a:lnTo>
                  <a:lnTo>
                    <a:pt x="476" y="1103"/>
                  </a:lnTo>
                  <a:lnTo>
                    <a:pt x="507" y="1100"/>
                  </a:lnTo>
                  <a:lnTo>
                    <a:pt x="536" y="1095"/>
                  </a:lnTo>
                  <a:lnTo>
                    <a:pt x="565" y="1090"/>
                  </a:lnTo>
                  <a:lnTo>
                    <a:pt x="593" y="1084"/>
                  </a:lnTo>
                  <a:lnTo>
                    <a:pt x="621" y="1078"/>
                  </a:lnTo>
                  <a:lnTo>
                    <a:pt x="649" y="1071"/>
                  </a:lnTo>
                  <a:lnTo>
                    <a:pt x="676" y="1063"/>
                  </a:lnTo>
                  <a:lnTo>
                    <a:pt x="702" y="1054"/>
                  </a:lnTo>
                  <a:lnTo>
                    <a:pt x="730" y="1044"/>
                  </a:lnTo>
                  <a:lnTo>
                    <a:pt x="757" y="1033"/>
                  </a:lnTo>
                  <a:lnTo>
                    <a:pt x="783" y="1022"/>
                  </a:lnTo>
                  <a:lnTo>
                    <a:pt x="811" y="1009"/>
                  </a:lnTo>
                  <a:lnTo>
                    <a:pt x="839" y="996"/>
                  </a:lnTo>
                  <a:lnTo>
                    <a:pt x="867" y="982"/>
                  </a:lnTo>
                  <a:lnTo>
                    <a:pt x="857" y="1005"/>
                  </a:lnTo>
                  <a:lnTo>
                    <a:pt x="848" y="1029"/>
                  </a:lnTo>
                  <a:lnTo>
                    <a:pt x="839" y="1053"/>
                  </a:lnTo>
                  <a:lnTo>
                    <a:pt x="831" y="1077"/>
                  </a:lnTo>
                  <a:lnTo>
                    <a:pt x="822" y="1103"/>
                  </a:lnTo>
                  <a:lnTo>
                    <a:pt x="815" y="1127"/>
                  </a:lnTo>
                  <a:lnTo>
                    <a:pt x="809" y="1151"/>
                  </a:lnTo>
                  <a:lnTo>
                    <a:pt x="803" y="1176"/>
                  </a:lnTo>
                  <a:lnTo>
                    <a:pt x="798" y="1200"/>
                  </a:lnTo>
                  <a:lnTo>
                    <a:pt x="794" y="1224"/>
                  </a:lnTo>
                  <a:lnTo>
                    <a:pt x="791" y="1248"/>
                  </a:lnTo>
                  <a:lnTo>
                    <a:pt x="790" y="1271"/>
                  </a:lnTo>
                  <a:lnTo>
                    <a:pt x="789" y="1294"/>
                  </a:lnTo>
                  <a:lnTo>
                    <a:pt x="789" y="1316"/>
                  </a:lnTo>
                  <a:lnTo>
                    <a:pt x="790" y="1338"/>
                  </a:lnTo>
                  <a:lnTo>
                    <a:pt x="792" y="1359"/>
                  </a:lnTo>
                  <a:lnTo>
                    <a:pt x="796" y="1380"/>
                  </a:lnTo>
                  <a:lnTo>
                    <a:pt x="801" y="1400"/>
                  </a:lnTo>
                  <a:lnTo>
                    <a:pt x="807" y="1418"/>
                  </a:lnTo>
                  <a:lnTo>
                    <a:pt x="815" y="1436"/>
                  </a:lnTo>
                  <a:lnTo>
                    <a:pt x="824" y="1453"/>
                  </a:lnTo>
                  <a:lnTo>
                    <a:pt x="836" y="1468"/>
                  </a:lnTo>
                  <a:lnTo>
                    <a:pt x="848" y="1483"/>
                  </a:lnTo>
                  <a:lnTo>
                    <a:pt x="862" y="1496"/>
                  </a:lnTo>
                  <a:lnTo>
                    <a:pt x="877" y="1508"/>
                  </a:lnTo>
                  <a:lnTo>
                    <a:pt x="895" y="1519"/>
                  </a:lnTo>
                  <a:lnTo>
                    <a:pt x="914" y="1528"/>
                  </a:lnTo>
                  <a:lnTo>
                    <a:pt x="934" y="1536"/>
                  </a:lnTo>
                  <a:lnTo>
                    <a:pt x="958" y="1542"/>
                  </a:lnTo>
                  <a:lnTo>
                    <a:pt x="983" y="1546"/>
                  </a:lnTo>
                  <a:lnTo>
                    <a:pt x="1009" y="1549"/>
                  </a:lnTo>
                  <a:lnTo>
                    <a:pt x="1038" y="1550"/>
                  </a:lnTo>
                  <a:lnTo>
                    <a:pt x="1070" y="1549"/>
                  </a:lnTo>
                  <a:lnTo>
                    <a:pt x="1101" y="1545"/>
                  </a:lnTo>
                  <a:lnTo>
                    <a:pt x="1130" y="1539"/>
                  </a:lnTo>
                  <a:lnTo>
                    <a:pt x="1160" y="1530"/>
                  </a:lnTo>
                  <a:lnTo>
                    <a:pt x="1187" y="1519"/>
                  </a:lnTo>
                  <a:lnTo>
                    <a:pt x="1213" y="1506"/>
                  </a:lnTo>
                  <a:lnTo>
                    <a:pt x="1238" y="1491"/>
                  </a:lnTo>
                  <a:lnTo>
                    <a:pt x="1262" y="1474"/>
                  </a:lnTo>
                  <a:lnTo>
                    <a:pt x="1286" y="1456"/>
                  </a:lnTo>
                  <a:lnTo>
                    <a:pt x="1307" y="1436"/>
                  </a:lnTo>
                  <a:lnTo>
                    <a:pt x="1327" y="1415"/>
                  </a:lnTo>
                  <a:lnTo>
                    <a:pt x="1346" y="1392"/>
                  </a:lnTo>
                  <a:lnTo>
                    <a:pt x="1364" y="1368"/>
                  </a:lnTo>
                  <a:lnTo>
                    <a:pt x="1381" y="1343"/>
                  </a:lnTo>
                  <a:lnTo>
                    <a:pt x="1396" y="1317"/>
                  </a:lnTo>
                  <a:lnTo>
                    <a:pt x="1409" y="1290"/>
                  </a:lnTo>
                  <a:lnTo>
                    <a:pt x="1421" y="1263"/>
                  </a:lnTo>
                  <a:lnTo>
                    <a:pt x="1431" y="1234"/>
                  </a:lnTo>
                  <a:lnTo>
                    <a:pt x="1440" y="1205"/>
                  </a:lnTo>
                  <a:lnTo>
                    <a:pt x="1447" y="1176"/>
                  </a:lnTo>
                  <a:lnTo>
                    <a:pt x="1453" y="1147"/>
                  </a:lnTo>
                  <a:lnTo>
                    <a:pt x="1457" y="1118"/>
                  </a:lnTo>
                  <a:lnTo>
                    <a:pt x="1459" y="1088"/>
                  </a:lnTo>
                  <a:lnTo>
                    <a:pt x="1460" y="1059"/>
                  </a:lnTo>
                  <a:lnTo>
                    <a:pt x="1459" y="1030"/>
                  </a:lnTo>
                  <a:lnTo>
                    <a:pt x="1456" y="1001"/>
                  </a:lnTo>
                  <a:lnTo>
                    <a:pt x="1452" y="973"/>
                  </a:lnTo>
                  <a:lnTo>
                    <a:pt x="1446" y="945"/>
                  </a:lnTo>
                  <a:lnTo>
                    <a:pt x="1438" y="918"/>
                  </a:lnTo>
                  <a:lnTo>
                    <a:pt x="1428" y="892"/>
                  </a:lnTo>
                  <a:lnTo>
                    <a:pt x="1416" y="867"/>
                  </a:lnTo>
                  <a:lnTo>
                    <a:pt x="1402" y="843"/>
                  </a:lnTo>
                  <a:lnTo>
                    <a:pt x="1432" y="850"/>
                  </a:lnTo>
                  <a:lnTo>
                    <a:pt x="1461" y="855"/>
                  </a:lnTo>
                  <a:lnTo>
                    <a:pt x="1488" y="860"/>
                  </a:lnTo>
                  <a:lnTo>
                    <a:pt x="1515" y="863"/>
                  </a:lnTo>
                  <a:lnTo>
                    <a:pt x="1539" y="866"/>
                  </a:lnTo>
                  <a:lnTo>
                    <a:pt x="1563" y="868"/>
                  </a:lnTo>
                  <a:lnTo>
                    <a:pt x="1585" y="869"/>
                  </a:lnTo>
                  <a:lnTo>
                    <a:pt x="1606" y="869"/>
                  </a:lnTo>
                  <a:lnTo>
                    <a:pt x="1626" y="869"/>
                  </a:lnTo>
                  <a:lnTo>
                    <a:pt x="1644" y="869"/>
                  </a:lnTo>
                  <a:lnTo>
                    <a:pt x="1661" y="867"/>
                  </a:lnTo>
                  <a:lnTo>
                    <a:pt x="1677" y="866"/>
                  </a:lnTo>
                  <a:lnTo>
                    <a:pt x="1706" y="862"/>
                  </a:lnTo>
                  <a:lnTo>
                    <a:pt x="1732" y="856"/>
                  </a:lnTo>
                  <a:lnTo>
                    <a:pt x="1753" y="850"/>
                  </a:lnTo>
                  <a:lnTo>
                    <a:pt x="1770" y="844"/>
                  </a:lnTo>
                  <a:lnTo>
                    <a:pt x="1785" y="838"/>
                  </a:lnTo>
                  <a:lnTo>
                    <a:pt x="1796" y="833"/>
                  </a:lnTo>
                  <a:lnTo>
                    <a:pt x="1805" y="829"/>
                  </a:lnTo>
                  <a:lnTo>
                    <a:pt x="1812" y="827"/>
                  </a:lnTo>
                  <a:lnTo>
                    <a:pt x="1815" y="827"/>
                  </a:lnTo>
                  <a:lnTo>
                    <a:pt x="1817" y="827"/>
                  </a:lnTo>
                  <a:lnTo>
                    <a:pt x="1818" y="828"/>
                  </a:lnTo>
                  <a:lnTo>
                    <a:pt x="1820" y="830"/>
                  </a:lnTo>
                  <a:lnTo>
                    <a:pt x="1820" y="833"/>
                  </a:lnTo>
                  <a:lnTo>
                    <a:pt x="1820" y="837"/>
                  </a:lnTo>
                  <a:lnTo>
                    <a:pt x="1819" y="844"/>
                  </a:lnTo>
                  <a:lnTo>
                    <a:pt x="1818" y="852"/>
                  </a:lnTo>
                  <a:lnTo>
                    <a:pt x="1813" y="872"/>
                  </a:lnTo>
                  <a:lnTo>
                    <a:pt x="1806" y="899"/>
                  </a:lnTo>
                  <a:lnTo>
                    <a:pt x="1789" y="968"/>
                  </a:lnTo>
                  <a:lnTo>
                    <a:pt x="1769" y="1051"/>
                  </a:lnTo>
                  <a:lnTo>
                    <a:pt x="1759" y="1096"/>
                  </a:lnTo>
                  <a:lnTo>
                    <a:pt x="1751" y="1144"/>
                  </a:lnTo>
                  <a:lnTo>
                    <a:pt x="1743" y="1193"/>
                  </a:lnTo>
                  <a:lnTo>
                    <a:pt x="1737" y="1243"/>
                  </a:lnTo>
                  <a:lnTo>
                    <a:pt x="1735" y="1268"/>
                  </a:lnTo>
                  <a:lnTo>
                    <a:pt x="1734" y="1292"/>
                  </a:lnTo>
                  <a:lnTo>
                    <a:pt x="1733" y="1316"/>
                  </a:lnTo>
                  <a:lnTo>
                    <a:pt x="1733" y="1340"/>
                  </a:lnTo>
                  <a:lnTo>
                    <a:pt x="1734" y="1364"/>
                  </a:lnTo>
                  <a:lnTo>
                    <a:pt x="1735" y="1388"/>
                  </a:lnTo>
                  <a:lnTo>
                    <a:pt x="1738" y="1411"/>
                  </a:lnTo>
                  <a:lnTo>
                    <a:pt x="1741" y="1433"/>
                  </a:lnTo>
                  <a:lnTo>
                    <a:pt x="1743" y="1444"/>
                  </a:lnTo>
                  <a:lnTo>
                    <a:pt x="1746" y="1455"/>
                  </a:lnTo>
                  <a:lnTo>
                    <a:pt x="1750" y="1466"/>
                  </a:lnTo>
                  <a:lnTo>
                    <a:pt x="1754" y="1476"/>
                  </a:lnTo>
                  <a:lnTo>
                    <a:pt x="1758" y="1485"/>
                  </a:lnTo>
                  <a:lnTo>
                    <a:pt x="1763" y="1494"/>
                  </a:lnTo>
                  <a:lnTo>
                    <a:pt x="1769" y="1503"/>
                  </a:lnTo>
                  <a:lnTo>
                    <a:pt x="1775" y="1511"/>
                  </a:lnTo>
                  <a:lnTo>
                    <a:pt x="1781" y="1519"/>
                  </a:lnTo>
                  <a:lnTo>
                    <a:pt x="1788" y="1525"/>
                  </a:lnTo>
                  <a:lnTo>
                    <a:pt x="1794" y="1531"/>
                  </a:lnTo>
                  <a:lnTo>
                    <a:pt x="1802" y="1536"/>
                  </a:lnTo>
                  <a:lnTo>
                    <a:pt x="1809" y="1541"/>
                  </a:lnTo>
                  <a:lnTo>
                    <a:pt x="1817" y="1544"/>
                  </a:lnTo>
                  <a:lnTo>
                    <a:pt x="1826" y="1547"/>
                  </a:lnTo>
                  <a:lnTo>
                    <a:pt x="1834" y="1549"/>
                  </a:lnTo>
                  <a:lnTo>
                    <a:pt x="1842" y="1550"/>
                  </a:lnTo>
                  <a:lnTo>
                    <a:pt x="1850" y="1550"/>
                  </a:lnTo>
                  <a:lnTo>
                    <a:pt x="1858" y="1549"/>
                  </a:lnTo>
                  <a:lnTo>
                    <a:pt x="1867" y="1548"/>
                  </a:lnTo>
                  <a:lnTo>
                    <a:pt x="1875" y="1545"/>
                  </a:lnTo>
                  <a:lnTo>
                    <a:pt x="1883" y="1541"/>
                  </a:lnTo>
                  <a:lnTo>
                    <a:pt x="1892" y="1536"/>
                  </a:lnTo>
                  <a:lnTo>
                    <a:pt x="1900" y="1530"/>
                  </a:lnTo>
                  <a:lnTo>
                    <a:pt x="1908" y="1523"/>
                  </a:lnTo>
                  <a:lnTo>
                    <a:pt x="1916" y="1515"/>
                  </a:lnTo>
                  <a:lnTo>
                    <a:pt x="1923" y="1505"/>
                  </a:lnTo>
                  <a:lnTo>
                    <a:pt x="1932" y="1494"/>
                  </a:lnTo>
                  <a:lnTo>
                    <a:pt x="1939" y="1482"/>
                  </a:lnTo>
                  <a:lnTo>
                    <a:pt x="1946" y="1469"/>
                  </a:lnTo>
                  <a:lnTo>
                    <a:pt x="1953" y="1455"/>
                  </a:lnTo>
                  <a:lnTo>
                    <a:pt x="1959" y="1439"/>
                  </a:lnTo>
                  <a:lnTo>
                    <a:pt x="1977" y="1394"/>
                  </a:lnTo>
                  <a:lnTo>
                    <a:pt x="1997" y="1340"/>
                  </a:lnTo>
                  <a:lnTo>
                    <a:pt x="2021" y="1280"/>
                  </a:lnTo>
                  <a:lnTo>
                    <a:pt x="2048" y="1215"/>
                  </a:lnTo>
                  <a:lnTo>
                    <a:pt x="2075" y="1148"/>
                  </a:lnTo>
                  <a:lnTo>
                    <a:pt x="2105" y="1078"/>
                  </a:lnTo>
                  <a:lnTo>
                    <a:pt x="2135" y="1010"/>
                  </a:lnTo>
                  <a:lnTo>
                    <a:pt x="2167" y="942"/>
                  </a:lnTo>
                  <a:lnTo>
                    <a:pt x="2183" y="910"/>
                  </a:lnTo>
                  <a:lnTo>
                    <a:pt x="2198" y="879"/>
                  </a:lnTo>
                  <a:lnTo>
                    <a:pt x="2214" y="850"/>
                  </a:lnTo>
                  <a:lnTo>
                    <a:pt x="2229" y="820"/>
                  </a:lnTo>
                  <a:lnTo>
                    <a:pt x="2244" y="794"/>
                  </a:lnTo>
                  <a:lnTo>
                    <a:pt x="2259" y="769"/>
                  </a:lnTo>
                  <a:lnTo>
                    <a:pt x="2275" y="747"/>
                  </a:lnTo>
                  <a:lnTo>
                    <a:pt x="2289" y="727"/>
                  </a:lnTo>
                  <a:lnTo>
                    <a:pt x="2303" y="709"/>
                  </a:lnTo>
                  <a:lnTo>
                    <a:pt x="2316" y="694"/>
                  </a:lnTo>
                  <a:lnTo>
                    <a:pt x="2328" y="681"/>
                  </a:lnTo>
                  <a:lnTo>
                    <a:pt x="2341" y="672"/>
                  </a:lnTo>
                  <a:lnTo>
                    <a:pt x="2352" y="667"/>
                  </a:lnTo>
                  <a:lnTo>
                    <a:pt x="2363" y="665"/>
                  </a:lnTo>
                  <a:lnTo>
                    <a:pt x="2373" y="666"/>
                  </a:lnTo>
                  <a:lnTo>
                    <a:pt x="2383" y="672"/>
                  </a:lnTo>
                  <a:lnTo>
                    <a:pt x="2398" y="686"/>
                  </a:lnTo>
                  <a:lnTo>
                    <a:pt x="2412" y="696"/>
                  </a:lnTo>
                  <a:lnTo>
                    <a:pt x="2424" y="704"/>
                  </a:lnTo>
                  <a:lnTo>
                    <a:pt x="2436" y="710"/>
                  </a:lnTo>
                  <a:lnTo>
                    <a:pt x="2446" y="714"/>
                  </a:lnTo>
                  <a:lnTo>
                    <a:pt x="2456" y="716"/>
                  </a:lnTo>
                  <a:lnTo>
                    <a:pt x="2464" y="716"/>
                  </a:lnTo>
                  <a:lnTo>
                    <a:pt x="2471" y="714"/>
                  </a:lnTo>
                  <a:lnTo>
                    <a:pt x="2477" y="711"/>
                  </a:lnTo>
                  <a:lnTo>
                    <a:pt x="2482" y="706"/>
                  </a:lnTo>
                  <a:lnTo>
                    <a:pt x="2487" y="700"/>
                  </a:lnTo>
                  <a:lnTo>
                    <a:pt x="2491" y="693"/>
                  </a:lnTo>
                  <a:lnTo>
                    <a:pt x="2493" y="685"/>
                  </a:lnTo>
                  <a:lnTo>
                    <a:pt x="2494" y="674"/>
                  </a:lnTo>
                  <a:lnTo>
                    <a:pt x="2495" y="664"/>
                  </a:lnTo>
                  <a:lnTo>
                    <a:pt x="2494" y="654"/>
                  </a:lnTo>
                  <a:lnTo>
                    <a:pt x="2493" y="643"/>
                  </a:lnTo>
                  <a:lnTo>
                    <a:pt x="2491" y="631"/>
                  </a:lnTo>
                  <a:lnTo>
                    <a:pt x="2488" y="619"/>
                  </a:lnTo>
                  <a:lnTo>
                    <a:pt x="2483" y="607"/>
                  </a:lnTo>
                  <a:lnTo>
                    <a:pt x="2479" y="595"/>
                  </a:lnTo>
                  <a:lnTo>
                    <a:pt x="2474" y="583"/>
                  </a:lnTo>
                  <a:lnTo>
                    <a:pt x="2468" y="571"/>
                  </a:lnTo>
                  <a:lnTo>
                    <a:pt x="2462" y="559"/>
                  </a:lnTo>
                  <a:lnTo>
                    <a:pt x="2455" y="548"/>
                  </a:lnTo>
                  <a:lnTo>
                    <a:pt x="2447" y="537"/>
                  </a:lnTo>
                  <a:lnTo>
                    <a:pt x="2439" y="527"/>
                  </a:lnTo>
                  <a:lnTo>
                    <a:pt x="2430" y="518"/>
                  </a:lnTo>
                  <a:lnTo>
                    <a:pt x="2420" y="510"/>
                  </a:lnTo>
                  <a:lnTo>
                    <a:pt x="2410" y="503"/>
                  </a:lnTo>
                  <a:lnTo>
                    <a:pt x="2400" y="497"/>
                  </a:lnTo>
                  <a:lnTo>
                    <a:pt x="2389" y="493"/>
                  </a:lnTo>
                  <a:close/>
                  <a:moveTo>
                    <a:pt x="1071" y="1407"/>
                  </a:moveTo>
                  <a:lnTo>
                    <a:pt x="1050" y="1406"/>
                  </a:lnTo>
                  <a:lnTo>
                    <a:pt x="1030" y="1402"/>
                  </a:lnTo>
                  <a:lnTo>
                    <a:pt x="1013" y="1396"/>
                  </a:lnTo>
                  <a:lnTo>
                    <a:pt x="999" y="1387"/>
                  </a:lnTo>
                  <a:lnTo>
                    <a:pt x="987" y="1377"/>
                  </a:lnTo>
                  <a:lnTo>
                    <a:pt x="977" y="1363"/>
                  </a:lnTo>
                  <a:lnTo>
                    <a:pt x="968" y="1349"/>
                  </a:lnTo>
                  <a:lnTo>
                    <a:pt x="962" y="1333"/>
                  </a:lnTo>
                  <a:lnTo>
                    <a:pt x="957" y="1316"/>
                  </a:lnTo>
                  <a:lnTo>
                    <a:pt x="954" y="1297"/>
                  </a:lnTo>
                  <a:lnTo>
                    <a:pt x="952" y="1277"/>
                  </a:lnTo>
                  <a:lnTo>
                    <a:pt x="953" y="1255"/>
                  </a:lnTo>
                  <a:lnTo>
                    <a:pt x="954" y="1232"/>
                  </a:lnTo>
                  <a:lnTo>
                    <a:pt x="957" y="1209"/>
                  </a:lnTo>
                  <a:lnTo>
                    <a:pt x="961" y="1185"/>
                  </a:lnTo>
                  <a:lnTo>
                    <a:pt x="966" y="1160"/>
                  </a:lnTo>
                  <a:lnTo>
                    <a:pt x="973" y="1135"/>
                  </a:lnTo>
                  <a:lnTo>
                    <a:pt x="981" y="1109"/>
                  </a:lnTo>
                  <a:lnTo>
                    <a:pt x="989" y="1082"/>
                  </a:lnTo>
                  <a:lnTo>
                    <a:pt x="999" y="1057"/>
                  </a:lnTo>
                  <a:lnTo>
                    <a:pt x="1009" y="1031"/>
                  </a:lnTo>
                  <a:lnTo>
                    <a:pt x="1020" y="1005"/>
                  </a:lnTo>
                  <a:lnTo>
                    <a:pt x="1031" y="980"/>
                  </a:lnTo>
                  <a:lnTo>
                    <a:pt x="1044" y="954"/>
                  </a:lnTo>
                  <a:lnTo>
                    <a:pt x="1057" y="930"/>
                  </a:lnTo>
                  <a:lnTo>
                    <a:pt x="1071" y="906"/>
                  </a:lnTo>
                  <a:lnTo>
                    <a:pt x="1084" y="884"/>
                  </a:lnTo>
                  <a:lnTo>
                    <a:pt x="1098" y="862"/>
                  </a:lnTo>
                  <a:lnTo>
                    <a:pt x="1112" y="841"/>
                  </a:lnTo>
                  <a:lnTo>
                    <a:pt x="1126" y="821"/>
                  </a:lnTo>
                  <a:lnTo>
                    <a:pt x="1140" y="803"/>
                  </a:lnTo>
                  <a:lnTo>
                    <a:pt x="1155" y="787"/>
                  </a:lnTo>
                  <a:lnTo>
                    <a:pt x="1184" y="803"/>
                  </a:lnTo>
                  <a:lnTo>
                    <a:pt x="1209" y="821"/>
                  </a:lnTo>
                  <a:lnTo>
                    <a:pt x="1232" y="841"/>
                  </a:lnTo>
                  <a:lnTo>
                    <a:pt x="1252" y="861"/>
                  </a:lnTo>
                  <a:lnTo>
                    <a:pt x="1270" y="883"/>
                  </a:lnTo>
                  <a:lnTo>
                    <a:pt x="1284" y="905"/>
                  </a:lnTo>
                  <a:lnTo>
                    <a:pt x="1296" y="929"/>
                  </a:lnTo>
                  <a:lnTo>
                    <a:pt x="1306" y="953"/>
                  </a:lnTo>
                  <a:lnTo>
                    <a:pt x="1313" y="979"/>
                  </a:lnTo>
                  <a:lnTo>
                    <a:pt x="1318" y="1004"/>
                  </a:lnTo>
                  <a:lnTo>
                    <a:pt x="1321" y="1029"/>
                  </a:lnTo>
                  <a:lnTo>
                    <a:pt x="1322" y="1055"/>
                  </a:lnTo>
                  <a:lnTo>
                    <a:pt x="1321" y="1081"/>
                  </a:lnTo>
                  <a:lnTo>
                    <a:pt x="1319" y="1108"/>
                  </a:lnTo>
                  <a:lnTo>
                    <a:pt x="1314" y="1133"/>
                  </a:lnTo>
                  <a:lnTo>
                    <a:pt x="1308" y="1159"/>
                  </a:lnTo>
                  <a:lnTo>
                    <a:pt x="1300" y="1183"/>
                  </a:lnTo>
                  <a:lnTo>
                    <a:pt x="1291" y="1207"/>
                  </a:lnTo>
                  <a:lnTo>
                    <a:pt x="1281" y="1231"/>
                  </a:lnTo>
                  <a:lnTo>
                    <a:pt x="1270" y="1254"/>
                  </a:lnTo>
                  <a:lnTo>
                    <a:pt x="1256" y="1276"/>
                  </a:lnTo>
                  <a:lnTo>
                    <a:pt x="1242" y="1296"/>
                  </a:lnTo>
                  <a:lnTo>
                    <a:pt x="1228" y="1315"/>
                  </a:lnTo>
                  <a:lnTo>
                    <a:pt x="1212" y="1333"/>
                  </a:lnTo>
                  <a:lnTo>
                    <a:pt x="1196" y="1349"/>
                  </a:lnTo>
                  <a:lnTo>
                    <a:pt x="1180" y="1363"/>
                  </a:lnTo>
                  <a:lnTo>
                    <a:pt x="1162" y="1377"/>
                  </a:lnTo>
                  <a:lnTo>
                    <a:pt x="1144" y="1387"/>
                  </a:lnTo>
                  <a:lnTo>
                    <a:pt x="1126" y="1396"/>
                  </a:lnTo>
                  <a:lnTo>
                    <a:pt x="1107" y="1402"/>
                  </a:lnTo>
                  <a:lnTo>
                    <a:pt x="1089" y="1406"/>
                  </a:lnTo>
                  <a:lnTo>
                    <a:pt x="1071" y="14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Freeform 20"/>
            <p:cNvSpPr>
              <a:spLocks noEditPoints="1"/>
            </p:cNvSpPr>
            <p:nvPr userDrawn="1"/>
          </p:nvSpPr>
          <p:spPr bwMode="black">
            <a:xfrm>
              <a:off x="4823829" y="4904553"/>
              <a:ext cx="228600" cy="133350"/>
            </a:xfrm>
            <a:custGeom>
              <a:avLst/>
              <a:gdLst/>
              <a:ahLst/>
              <a:cxnLst>
                <a:cxn ang="0">
                  <a:pos x="1821" y="229"/>
                </a:cxn>
                <a:cxn ang="0">
                  <a:pos x="1857" y="197"/>
                </a:cxn>
                <a:cxn ang="0">
                  <a:pos x="1848" y="120"/>
                </a:cxn>
                <a:cxn ang="0">
                  <a:pos x="1803" y="40"/>
                </a:cxn>
                <a:cxn ang="0">
                  <a:pos x="1730" y="1"/>
                </a:cxn>
                <a:cxn ang="0">
                  <a:pos x="1653" y="21"/>
                </a:cxn>
                <a:cxn ang="0">
                  <a:pos x="1565" y="121"/>
                </a:cxn>
                <a:cxn ang="0">
                  <a:pos x="1455" y="323"/>
                </a:cxn>
                <a:cxn ang="0">
                  <a:pos x="1266" y="711"/>
                </a:cxn>
                <a:cxn ang="0">
                  <a:pos x="1323" y="464"/>
                </a:cxn>
                <a:cxn ang="0">
                  <a:pos x="1355" y="290"/>
                </a:cxn>
                <a:cxn ang="0">
                  <a:pos x="1334" y="236"/>
                </a:cxn>
                <a:cxn ang="0">
                  <a:pos x="1291" y="213"/>
                </a:cxn>
                <a:cxn ang="0">
                  <a:pos x="1242" y="221"/>
                </a:cxn>
                <a:cxn ang="0">
                  <a:pos x="1204" y="261"/>
                </a:cxn>
                <a:cxn ang="0">
                  <a:pos x="1067" y="541"/>
                </a:cxn>
                <a:cxn ang="0">
                  <a:pos x="812" y="804"/>
                </a:cxn>
                <a:cxn ang="0">
                  <a:pos x="540" y="938"/>
                </a:cxn>
                <a:cxn ang="0">
                  <a:pos x="327" y="935"/>
                </a:cxn>
                <a:cxn ang="0">
                  <a:pos x="287" y="815"/>
                </a:cxn>
                <a:cxn ang="0">
                  <a:pos x="525" y="738"/>
                </a:cxn>
                <a:cxn ang="0">
                  <a:pos x="732" y="585"/>
                </a:cxn>
                <a:cxn ang="0">
                  <a:pos x="861" y="396"/>
                </a:cxn>
                <a:cxn ang="0">
                  <a:pos x="870" y="211"/>
                </a:cxn>
                <a:cxn ang="0">
                  <a:pos x="755" y="104"/>
                </a:cxn>
                <a:cxn ang="0">
                  <a:pos x="587" y="117"/>
                </a:cxn>
                <a:cxn ang="0">
                  <a:pos x="393" y="226"/>
                </a:cxn>
                <a:cxn ang="0">
                  <a:pos x="218" y="421"/>
                </a:cxn>
                <a:cxn ang="0">
                  <a:pos x="102" y="692"/>
                </a:cxn>
                <a:cxn ang="0">
                  <a:pos x="33" y="695"/>
                </a:cxn>
                <a:cxn ang="0">
                  <a:pos x="2" y="723"/>
                </a:cxn>
                <a:cxn ang="0">
                  <a:pos x="9" y="762"/>
                </a:cxn>
                <a:cxn ang="0">
                  <a:pos x="53" y="795"/>
                </a:cxn>
                <a:cxn ang="0">
                  <a:pos x="118" y="923"/>
                </a:cxn>
                <a:cxn ang="0">
                  <a:pos x="280" y="1068"/>
                </a:cxn>
                <a:cxn ang="0">
                  <a:pos x="541" y="1061"/>
                </a:cxn>
                <a:cxn ang="0">
                  <a:pos x="831" y="930"/>
                </a:cxn>
                <a:cxn ang="0">
                  <a:pos x="1085" y="703"/>
                </a:cxn>
                <a:cxn ang="0">
                  <a:pos x="1099" y="879"/>
                </a:cxn>
                <a:cxn ang="0">
                  <a:pos x="1115" y="979"/>
                </a:cxn>
                <a:cxn ang="0">
                  <a:pos x="1153" y="1039"/>
                </a:cxn>
                <a:cxn ang="0">
                  <a:pos x="1207" y="1063"/>
                </a:cxn>
                <a:cxn ang="0">
                  <a:pos x="1265" y="1044"/>
                </a:cxn>
                <a:cxn ang="0">
                  <a:pos x="1318" y="968"/>
                </a:cxn>
                <a:cxn ang="0">
                  <a:pos x="1470" y="592"/>
                </a:cxn>
                <a:cxn ang="0">
                  <a:pos x="1609" y="307"/>
                </a:cxn>
                <a:cxn ang="0">
                  <a:pos x="1706" y="185"/>
                </a:cxn>
                <a:cxn ang="0">
                  <a:pos x="719" y="291"/>
                </a:cxn>
                <a:cxn ang="0">
                  <a:pos x="701" y="407"/>
                </a:cxn>
                <a:cxn ang="0">
                  <a:pos x="597" y="531"/>
                </a:cxn>
                <a:cxn ang="0">
                  <a:pos x="449" y="635"/>
                </a:cxn>
                <a:cxn ang="0">
                  <a:pos x="301" y="689"/>
                </a:cxn>
                <a:cxn ang="0">
                  <a:pos x="302" y="599"/>
                </a:cxn>
                <a:cxn ang="0">
                  <a:pos x="398" y="452"/>
                </a:cxn>
                <a:cxn ang="0">
                  <a:pos x="518" y="322"/>
                </a:cxn>
                <a:cxn ang="0">
                  <a:pos x="632" y="250"/>
                </a:cxn>
              </a:cxnLst>
              <a:rect l="0" t="0" r="r" b="b"/>
              <a:pathLst>
                <a:path w="1859" h="1082">
                  <a:moveTo>
                    <a:pt x="1747" y="185"/>
                  </a:moveTo>
                  <a:lnTo>
                    <a:pt x="1763" y="198"/>
                  </a:lnTo>
                  <a:lnTo>
                    <a:pt x="1777" y="210"/>
                  </a:lnTo>
                  <a:lnTo>
                    <a:pt x="1789" y="218"/>
                  </a:lnTo>
                  <a:lnTo>
                    <a:pt x="1801" y="223"/>
                  </a:lnTo>
                  <a:lnTo>
                    <a:pt x="1811" y="227"/>
                  </a:lnTo>
                  <a:lnTo>
                    <a:pt x="1821" y="229"/>
                  </a:lnTo>
                  <a:lnTo>
                    <a:pt x="1829" y="229"/>
                  </a:lnTo>
                  <a:lnTo>
                    <a:pt x="1836" y="227"/>
                  </a:lnTo>
                  <a:lnTo>
                    <a:pt x="1842" y="224"/>
                  </a:lnTo>
                  <a:lnTo>
                    <a:pt x="1847" y="219"/>
                  </a:lnTo>
                  <a:lnTo>
                    <a:pt x="1851" y="213"/>
                  </a:lnTo>
                  <a:lnTo>
                    <a:pt x="1855" y="206"/>
                  </a:lnTo>
                  <a:lnTo>
                    <a:pt x="1857" y="197"/>
                  </a:lnTo>
                  <a:lnTo>
                    <a:pt x="1858" y="188"/>
                  </a:lnTo>
                  <a:lnTo>
                    <a:pt x="1859" y="178"/>
                  </a:lnTo>
                  <a:lnTo>
                    <a:pt x="1858" y="167"/>
                  </a:lnTo>
                  <a:lnTo>
                    <a:pt x="1857" y="156"/>
                  </a:lnTo>
                  <a:lnTo>
                    <a:pt x="1855" y="144"/>
                  </a:lnTo>
                  <a:lnTo>
                    <a:pt x="1852" y="132"/>
                  </a:lnTo>
                  <a:lnTo>
                    <a:pt x="1848" y="120"/>
                  </a:lnTo>
                  <a:lnTo>
                    <a:pt x="1844" y="108"/>
                  </a:lnTo>
                  <a:lnTo>
                    <a:pt x="1839" y="96"/>
                  </a:lnTo>
                  <a:lnTo>
                    <a:pt x="1833" y="84"/>
                  </a:lnTo>
                  <a:lnTo>
                    <a:pt x="1827" y="73"/>
                  </a:lnTo>
                  <a:lnTo>
                    <a:pt x="1820" y="60"/>
                  </a:lnTo>
                  <a:lnTo>
                    <a:pt x="1812" y="50"/>
                  </a:lnTo>
                  <a:lnTo>
                    <a:pt x="1803" y="40"/>
                  </a:lnTo>
                  <a:lnTo>
                    <a:pt x="1795" y="31"/>
                  </a:lnTo>
                  <a:lnTo>
                    <a:pt x="1785" y="23"/>
                  </a:lnTo>
                  <a:lnTo>
                    <a:pt x="1775" y="16"/>
                  </a:lnTo>
                  <a:lnTo>
                    <a:pt x="1765" y="10"/>
                  </a:lnTo>
                  <a:lnTo>
                    <a:pt x="1754" y="6"/>
                  </a:lnTo>
                  <a:lnTo>
                    <a:pt x="1741" y="3"/>
                  </a:lnTo>
                  <a:lnTo>
                    <a:pt x="1730" y="1"/>
                  </a:lnTo>
                  <a:lnTo>
                    <a:pt x="1719" y="0"/>
                  </a:lnTo>
                  <a:lnTo>
                    <a:pt x="1708" y="0"/>
                  </a:lnTo>
                  <a:lnTo>
                    <a:pt x="1697" y="1"/>
                  </a:lnTo>
                  <a:lnTo>
                    <a:pt x="1686" y="4"/>
                  </a:lnTo>
                  <a:lnTo>
                    <a:pt x="1675" y="8"/>
                  </a:lnTo>
                  <a:lnTo>
                    <a:pt x="1664" y="14"/>
                  </a:lnTo>
                  <a:lnTo>
                    <a:pt x="1653" y="21"/>
                  </a:lnTo>
                  <a:lnTo>
                    <a:pt x="1640" y="30"/>
                  </a:lnTo>
                  <a:lnTo>
                    <a:pt x="1628" y="40"/>
                  </a:lnTo>
                  <a:lnTo>
                    <a:pt x="1616" y="52"/>
                  </a:lnTo>
                  <a:lnTo>
                    <a:pt x="1604" y="67"/>
                  </a:lnTo>
                  <a:lnTo>
                    <a:pt x="1591" y="83"/>
                  </a:lnTo>
                  <a:lnTo>
                    <a:pt x="1578" y="101"/>
                  </a:lnTo>
                  <a:lnTo>
                    <a:pt x="1565" y="121"/>
                  </a:lnTo>
                  <a:lnTo>
                    <a:pt x="1551" y="143"/>
                  </a:lnTo>
                  <a:lnTo>
                    <a:pt x="1537" y="167"/>
                  </a:lnTo>
                  <a:lnTo>
                    <a:pt x="1521" y="193"/>
                  </a:lnTo>
                  <a:lnTo>
                    <a:pt x="1505" y="223"/>
                  </a:lnTo>
                  <a:lnTo>
                    <a:pt x="1489" y="253"/>
                  </a:lnTo>
                  <a:lnTo>
                    <a:pt x="1473" y="287"/>
                  </a:lnTo>
                  <a:lnTo>
                    <a:pt x="1455" y="323"/>
                  </a:lnTo>
                  <a:lnTo>
                    <a:pt x="1438" y="362"/>
                  </a:lnTo>
                  <a:lnTo>
                    <a:pt x="1398" y="447"/>
                  </a:lnTo>
                  <a:lnTo>
                    <a:pt x="1357" y="544"/>
                  </a:lnTo>
                  <a:lnTo>
                    <a:pt x="1312" y="652"/>
                  </a:lnTo>
                  <a:lnTo>
                    <a:pt x="1262" y="773"/>
                  </a:lnTo>
                  <a:lnTo>
                    <a:pt x="1263" y="742"/>
                  </a:lnTo>
                  <a:lnTo>
                    <a:pt x="1266" y="711"/>
                  </a:lnTo>
                  <a:lnTo>
                    <a:pt x="1270" y="680"/>
                  </a:lnTo>
                  <a:lnTo>
                    <a:pt x="1275" y="649"/>
                  </a:lnTo>
                  <a:lnTo>
                    <a:pt x="1282" y="616"/>
                  </a:lnTo>
                  <a:lnTo>
                    <a:pt x="1289" y="585"/>
                  </a:lnTo>
                  <a:lnTo>
                    <a:pt x="1297" y="554"/>
                  </a:lnTo>
                  <a:lnTo>
                    <a:pt x="1305" y="524"/>
                  </a:lnTo>
                  <a:lnTo>
                    <a:pt x="1323" y="464"/>
                  </a:lnTo>
                  <a:lnTo>
                    <a:pt x="1338" y="408"/>
                  </a:lnTo>
                  <a:lnTo>
                    <a:pt x="1344" y="382"/>
                  </a:lnTo>
                  <a:lnTo>
                    <a:pt x="1349" y="357"/>
                  </a:lnTo>
                  <a:lnTo>
                    <a:pt x="1353" y="333"/>
                  </a:lnTo>
                  <a:lnTo>
                    <a:pt x="1355" y="311"/>
                  </a:lnTo>
                  <a:lnTo>
                    <a:pt x="1355" y="300"/>
                  </a:lnTo>
                  <a:lnTo>
                    <a:pt x="1355" y="290"/>
                  </a:lnTo>
                  <a:lnTo>
                    <a:pt x="1354" y="280"/>
                  </a:lnTo>
                  <a:lnTo>
                    <a:pt x="1352" y="271"/>
                  </a:lnTo>
                  <a:lnTo>
                    <a:pt x="1350" y="263"/>
                  </a:lnTo>
                  <a:lnTo>
                    <a:pt x="1347" y="255"/>
                  </a:lnTo>
                  <a:lnTo>
                    <a:pt x="1343" y="248"/>
                  </a:lnTo>
                  <a:lnTo>
                    <a:pt x="1339" y="242"/>
                  </a:lnTo>
                  <a:lnTo>
                    <a:pt x="1334" y="236"/>
                  </a:lnTo>
                  <a:lnTo>
                    <a:pt x="1329" y="231"/>
                  </a:lnTo>
                  <a:lnTo>
                    <a:pt x="1324" y="226"/>
                  </a:lnTo>
                  <a:lnTo>
                    <a:pt x="1318" y="222"/>
                  </a:lnTo>
                  <a:lnTo>
                    <a:pt x="1312" y="219"/>
                  </a:lnTo>
                  <a:lnTo>
                    <a:pt x="1304" y="216"/>
                  </a:lnTo>
                  <a:lnTo>
                    <a:pt x="1298" y="214"/>
                  </a:lnTo>
                  <a:lnTo>
                    <a:pt x="1291" y="213"/>
                  </a:lnTo>
                  <a:lnTo>
                    <a:pt x="1284" y="212"/>
                  </a:lnTo>
                  <a:lnTo>
                    <a:pt x="1277" y="212"/>
                  </a:lnTo>
                  <a:lnTo>
                    <a:pt x="1270" y="213"/>
                  </a:lnTo>
                  <a:lnTo>
                    <a:pt x="1263" y="214"/>
                  </a:lnTo>
                  <a:lnTo>
                    <a:pt x="1256" y="216"/>
                  </a:lnTo>
                  <a:lnTo>
                    <a:pt x="1249" y="218"/>
                  </a:lnTo>
                  <a:lnTo>
                    <a:pt x="1242" y="221"/>
                  </a:lnTo>
                  <a:lnTo>
                    <a:pt x="1236" y="225"/>
                  </a:lnTo>
                  <a:lnTo>
                    <a:pt x="1230" y="229"/>
                  </a:lnTo>
                  <a:lnTo>
                    <a:pt x="1224" y="234"/>
                  </a:lnTo>
                  <a:lnTo>
                    <a:pt x="1218" y="240"/>
                  </a:lnTo>
                  <a:lnTo>
                    <a:pt x="1213" y="246"/>
                  </a:lnTo>
                  <a:lnTo>
                    <a:pt x="1208" y="254"/>
                  </a:lnTo>
                  <a:lnTo>
                    <a:pt x="1204" y="261"/>
                  </a:lnTo>
                  <a:lnTo>
                    <a:pt x="1199" y="269"/>
                  </a:lnTo>
                  <a:lnTo>
                    <a:pt x="1196" y="278"/>
                  </a:lnTo>
                  <a:lnTo>
                    <a:pt x="1175" y="335"/>
                  </a:lnTo>
                  <a:lnTo>
                    <a:pt x="1152" y="391"/>
                  </a:lnTo>
                  <a:lnTo>
                    <a:pt x="1126" y="443"/>
                  </a:lnTo>
                  <a:lnTo>
                    <a:pt x="1098" y="494"/>
                  </a:lnTo>
                  <a:lnTo>
                    <a:pt x="1067" y="541"/>
                  </a:lnTo>
                  <a:lnTo>
                    <a:pt x="1035" y="586"/>
                  </a:lnTo>
                  <a:lnTo>
                    <a:pt x="1001" y="630"/>
                  </a:lnTo>
                  <a:lnTo>
                    <a:pt x="965" y="669"/>
                  </a:lnTo>
                  <a:lnTo>
                    <a:pt x="928" y="707"/>
                  </a:lnTo>
                  <a:lnTo>
                    <a:pt x="890" y="742"/>
                  </a:lnTo>
                  <a:lnTo>
                    <a:pt x="851" y="775"/>
                  </a:lnTo>
                  <a:lnTo>
                    <a:pt x="812" y="804"/>
                  </a:lnTo>
                  <a:lnTo>
                    <a:pt x="773" y="831"/>
                  </a:lnTo>
                  <a:lnTo>
                    <a:pt x="732" y="856"/>
                  </a:lnTo>
                  <a:lnTo>
                    <a:pt x="693" y="877"/>
                  </a:lnTo>
                  <a:lnTo>
                    <a:pt x="654" y="897"/>
                  </a:lnTo>
                  <a:lnTo>
                    <a:pt x="614" y="914"/>
                  </a:lnTo>
                  <a:lnTo>
                    <a:pt x="577" y="927"/>
                  </a:lnTo>
                  <a:lnTo>
                    <a:pt x="540" y="938"/>
                  </a:lnTo>
                  <a:lnTo>
                    <a:pt x="503" y="946"/>
                  </a:lnTo>
                  <a:lnTo>
                    <a:pt x="469" y="951"/>
                  </a:lnTo>
                  <a:lnTo>
                    <a:pt x="437" y="954"/>
                  </a:lnTo>
                  <a:lnTo>
                    <a:pt x="405" y="953"/>
                  </a:lnTo>
                  <a:lnTo>
                    <a:pt x="377" y="950"/>
                  </a:lnTo>
                  <a:lnTo>
                    <a:pt x="351" y="944"/>
                  </a:lnTo>
                  <a:lnTo>
                    <a:pt x="327" y="935"/>
                  </a:lnTo>
                  <a:lnTo>
                    <a:pt x="306" y="923"/>
                  </a:lnTo>
                  <a:lnTo>
                    <a:pt x="288" y="908"/>
                  </a:lnTo>
                  <a:lnTo>
                    <a:pt x="274" y="889"/>
                  </a:lnTo>
                  <a:lnTo>
                    <a:pt x="263" y="868"/>
                  </a:lnTo>
                  <a:lnTo>
                    <a:pt x="256" y="844"/>
                  </a:lnTo>
                  <a:lnTo>
                    <a:pt x="253" y="817"/>
                  </a:lnTo>
                  <a:lnTo>
                    <a:pt x="287" y="815"/>
                  </a:lnTo>
                  <a:lnTo>
                    <a:pt x="322" y="810"/>
                  </a:lnTo>
                  <a:lnTo>
                    <a:pt x="356" y="803"/>
                  </a:lnTo>
                  <a:lnTo>
                    <a:pt x="390" y="794"/>
                  </a:lnTo>
                  <a:lnTo>
                    <a:pt x="424" y="783"/>
                  </a:lnTo>
                  <a:lnTo>
                    <a:pt x="459" y="770"/>
                  </a:lnTo>
                  <a:lnTo>
                    <a:pt x="493" y="755"/>
                  </a:lnTo>
                  <a:lnTo>
                    <a:pt x="525" y="738"/>
                  </a:lnTo>
                  <a:lnTo>
                    <a:pt x="559" y="720"/>
                  </a:lnTo>
                  <a:lnTo>
                    <a:pt x="590" y="701"/>
                  </a:lnTo>
                  <a:lnTo>
                    <a:pt x="621" y="680"/>
                  </a:lnTo>
                  <a:lnTo>
                    <a:pt x="651" y="658"/>
                  </a:lnTo>
                  <a:lnTo>
                    <a:pt x="679" y="635"/>
                  </a:lnTo>
                  <a:lnTo>
                    <a:pt x="706" y="610"/>
                  </a:lnTo>
                  <a:lnTo>
                    <a:pt x="732" y="585"/>
                  </a:lnTo>
                  <a:lnTo>
                    <a:pt x="756" y="559"/>
                  </a:lnTo>
                  <a:lnTo>
                    <a:pt x="779" y="533"/>
                  </a:lnTo>
                  <a:lnTo>
                    <a:pt x="800" y="506"/>
                  </a:lnTo>
                  <a:lnTo>
                    <a:pt x="818" y="478"/>
                  </a:lnTo>
                  <a:lnTo>
                    <a:pt x="835" y="451"/>
                  </a:lnTo>
                  <a:lnTo>
                    <a:pt x="849" y="423"/>
                  </a:lnTo>
                  <a:lnTo>
                    <a:pt x="861" y="396"/>
                  </a:lnTo>
                  <a:lnTo>
                    <a:pt x="871" y="368"/>
                  </a:lnTo>
                  <a:lnTo>
                    <a:pt x="878" y="340"/>
                  </a:lnTo>
                  <a:lnTo>
                    <a:pt x="883" y="313"/>
                  </a:lnTo>
                  <a:lnTo>
                    <a:pt x="884" y="287"/>
                  </a:lnTo>
                  <a:lnTo>
                    <a:pt x="882" y="261"/>
                  </a:lnTo>
                  <a:lnTo>
                    <a:pt x="878" y="236"/>
                  </a:lnTo>
                  <a:lnTo>
                    <a:pt x="870" y="211"/>
                  </a:lnTo>
                  <a:lnTo>
                    <a:pt x="858" y="187"/>
                  </a:lnTo>
                  <a:lnTo>
                    <a:pt x="843" y="164"/>
                  </a:lnTo>
                  <a:lnTo>
                    <a:pt x="825" y="143"/>
                  </a:lnTo>
                  <a:lnTo>
                    <a:pt x="810" y="130"/>
                  </a:lnTo>
                  <a:lnTo>
                    <a:pt x="794" y="119"/>
                  </a:lnTo>
                  <a:lnTo>
                    <a:pt x="776" y="110"/>
                  </a:lnTo>
                  <a:lnTo>
                    <a:pt x="755" y="104"/>
                  </a:lnTo>
                  <a:lnTo>
                    <a:pt x="734" y="99"/>
                  </a:lnTo>
                  <a:lnTo>
                    <a:pt x="712" y="97"/>
                  </a:lnTo>
                  <a:lnTo>
                    <a:pt x="689" y="97"/>
                  </a:lnTo>
                  <a:lnTo>
                    <a:pt x="665" y="99"/>
                  </a:lnTo>
                  <a:lnTo>
                    <a:pt x="639" y="103"/>
                  </a:lnTo>
                  <a:lnTo>
                    <a:pt x="613" y="109"/>
                  </a:lnTo>
                  <a:lnTo>
                    <a:pt x="587" y="117"/>
                  </a:lnTo>
                  <a:lnTo>
                    <a:pt x="560" y="127"/>
                  </a:lnTo>
                  <a:lnTo>
                    <a:pt x="532" y="139"/>
                  </a:lnTo>
                  <a:lnTo>
                    <a:pt x="504" y="152"/>
                  </a:lnTo>
                  <a:lnTo>
                    <a:pt x="477" y="168"/>
                  </a:lnTo>
                  <a:lnTo>
                    <a:pt x="449" y="185"/>
                  </a:lnTo>
                  <a:lnTo>
                    <a:pt x="421" y="205"/>
                  </a:lnTo>
                  <a:lnTo>
                    <a:pt x="393" y="226"/>
                  </a:lnTo>
                  <a:lnTo>
                    <a:pt x="367" y="249"/>
                  </a:lnTo>
                  <a:lnTo>
                    <a:pt x="340" y="274"/>
                  </a:lnTo>
                  <a:lnTo>
                    <a:pt x="313" y="300"/>
                  </a:lnTo>
                  <a:lnTo>
                    <a:pt x="288" y="327"/>
                  </a:lnTo>
                  <a:lnTo>
                    <a:pt x="264" y="358"/>
                  </a:lnTo>
                  <a:lnTo>
                    <a:pt x="241" y="389"/>
                  </a:lnTo>
                  <a:lnTo>
                    <a:pt x="218" y="421"/>
                  </a:lnTo>
                  <a:lnTo>
                    <a:pt x="196" y="455"/>
                  </a:lnTo>
                  <a:lnTo>
                    <a:pt x="177" y="492"/>
                  </a:lnTo>
                  <a:lnTo>
                    <a:pt x="158" y="529"/>
                  </a:lnTo>
                  <a:lnTo>
                    <a:pt x="142" y="567"/>
                  </a:lnTo>
                  <a:lnTo>
                    <a:pt x="127" y="607"/>
                  </a:lnTo>
                  <a:lnTo>
                    <a:pt x="113" y="649"/>
                  </a:lnTo>
                  <a:lnTo>
                    <a:pt x="102" y="692"/>
                  </a:lnTo>
                  <a:lnTo>
                    <a:pt x="89" y="690"/>
                  </a:lnTo>
                  <a:lnTo>
                    <a:pt x="78" y="690"/>
                  </a:lnTo>
                  <a:lnTo>
                    <a:pt x="67" y="689"/>
                  </a:lnTo>
                  <a:lnTo>
                    <a:pt x="57" y="690"/>
                  </a:lnTo>
                  <a:lnTo>
                    <a:pt x="48" y="691"/>
                  </a:lnTo>
                  <a:lnTo>
                    <a:pt x="40" y="693"/>
                  </a:lnTo>
                  <a:lnTo>
                    <a:pt x="33" y="695"/>
                  </a:lnTo>
                  <a:lnTo>
                    <a:pt x="26" y="698"/>
                  </a:lnTo>
                  <a:lnTo>
                    <a:pt x="20" y="702"/>
                  </a:lnTo>
                  <a:lnTo>
                    <a:pt x="15" y="705"/>
                  </a:lnTo>
                  <a:lnTo>
                    <a:pt x="11" y="709"/>
                  </a:lnTo>
                  <a:lnTo>
                    <a:pt x="7" y="714"/>
                  </a:lnTo>
                  <a:lnTo>
                    <a:pt x="4" y="718"/>
                  </a:lnTo>
                  <a:lnTo>
                    <a:pt x="2" y="723"/>
                  </a:lnTo>
                  <a:lnTo>
                    <a:pt x="1" y="728"/>
                  </a:lnTo>
                  <a:lnTo>
                    <a:pt x="0" y="734"/>
                  </a:lnTo>
                  <a:lnTo>
                    <a:pt x="1" y="739"/>
                  </a:lnTo>
                  <a:lnTo>
                    <a:pt x="2" y="745"/>
                  </a:lnTo>
                  <a:lnTo>
                    <a:pt x="3" y="750"/>
                  </a:lnTo>
                  <a:lnTo>
                    <a:pt x="6" y="756"/>
                  </a:lnTo>
                  <a:lnTo>
                    <a:pt x="9" y="762"/>
                  </a:lnTo>
                  <a:lnTo>
                    <a:pt x="13" y="767"/>
                  </a:lnTo>
                  <a:lnTo>
                    <a:pt x="18" y="773"/>
                  </a:lnTo>
                  <a:lnTo>
                    <a:pt x="23" y="778"/>
                  </a:lnTo>
                  <a:lnTo>
                    <a:pt x="29" y="783"/>
                  </a:lnTo>
                  <a:lnTo>
                    <a:pt x="36" y="787"/>
                  </a:lnTo>
                  <a:lnTo>
                    <a:pt x="44" y="791"/>
                  </a:lnTo>
                  <a:lnTo>
                    <a:pt x="53" y="795"/>
                  </a:lnTo>
                  <a:lnTo>
                    <a:pt x="62" y="799"/>
                  </a:lnTo>
                  <a:lnTo>
                    <a:pt x="72" y="802"/>
                  </a:lnTo>
                  <a:lnTo>
                    <a:pt x="82" y="805"/>
                  </a:lnTo>
                  <a:lnTo>
                    <a:pt x="95" y="807"/>
                  </a:lnTo>
                  <a:lnTo>
                    <a:pt x="99" y="849"/>
                  </a:lnTo>
                  <a:lnTo>
                    <a:pt x="107" y="887"/>
                  </a:lnTo>
                  <a:lnTo>
                    <a:pt x="118" y="923"/>
                  </a:lnTo>
                  <a:lnTo>
                    <a:pt x="133" y="954"/>
                  </a:lnTo>
                  <a:lnTo>
                    <a:pt x="150" y="981"/>
                  </a:lnTo>
                  <a:lnTo>
                    <a:pt x="171" y="1005"/>
                  </a:lnTo>
                  <a:lnTo>
                    <a:pt x="195" y="1025"/>
                  </a:lnTo>
                  <a:lnTo>
                    <a:pt x="222" y="1043"/>
                  </a:lnTo>
                  <a:lnTo>
                    <a:pt x="250" y="1057"/>
                  </a:lnTo>
                  <a:lnTo>
                    <a:pt x="280" y="1068"/>
                  </a:lnTo>
                  <a:lnTo>
                    <a:pt x="313" y="1076"/>
                  </a:lnTo>
                  <a:lnTo>
                    <a:pt x="348" y="1080"/>
                  </a:lnTo>
                  <a:lnTo>
                    <a:pt x="384" y="1082"/>
                  </a:lnTo>
                  <a:lnTo>
                    <a:pt x="421" y="1081"/>
                  </a:lnTo>
                  <a:lnTo>
                    <a:pt x="460" y="1077"/>
                  </a:lnTo>
                  <a:lnTo>
                    <a:pt x="500" y="1070"/>
                  </a:lnTo>
                  <a:lnTo>
                    <a:pt x="541" y="1061"/>
                  </a:lnTo>
                  <a:lnTo>
                    <a:pt x="582" y="1049"/>
                  </a:lnTo>
                  <a:lnTo>
                    <a:pt x="623" y="1035"/>
                  </a:lnTo>
                  <a:lnTo>
                    <a:pt x="665" y="1018"/>
                  </a:lnTo>
                  <a:lnTo>
                    <a:pt x="707" y="999"/>
                  </a:lnTo>
                  <a:lnTo>
                    <a:pt x="748" y="978"/>
                  </a:lnTo>
                  <a:lnTo>
                    <a:pt x="790" y="955"/>
                  </a:lnTo>
                  <a:lnTo>
                    <a:pt x="831" y="930"/>
                  </a:lnTo>
                  <a:lnTo>
                    <a:pt x="871" y="903"/>
                  </a:lnTo>
                  <a:lnTo>
                    <a:pt x="910" y="873"/>
                  </a:lnTo>
                  <a:lnTo>
                    <a:pt x="948" y="842"/>
                  </a:lnTo>
                  <a:lnTo>
                    <a:pt x="985" y="810"/>
                  </a:lnTo>
                  <a:lnTo>
                    <a:pt x="1020" y="776"/>
                  </a:lnTo>
                  <a:lnTo>
                    <a:pt x="1053" y="740"/>
                  </a:lnTo>
                  <a:lnTo>
                    <a:pt x="1085" y="703"/>
                  </a:lnTo>
                  <a:lnTo>
                    <a:pt x="1115" y="665"/>
                  </a:lnTo>
                  <a:lnTo>
                    <a:pt x="1109" y="700"/>
                  </a:lnTo>
                  <a:lnTo>
                    <a:pt x="1105" y="736"/>
                  </a:lnTo>
                  <a:lnTo>
                    <a:pt x="1101" y="773"/>
                  </a:lnTo>
                  <a:lnTo>
                    <a:pt x="1099" y="809"/>
                  </a:lnTo>
                  <a:lnTo>
                    <a:pt x="1098" y="844"/>
                  </a:lnTo>
                  <a:lnTo>
                    <a:pt x="1099" y="879"/>
                  </a:lnTo>
                  <a:lnTo>
                    <a:pt x="1100" y="897"/>
                  </a:lnTo>
                  <a:lnTo>
                    <a:pt x="1101" y="913"/>
                  </a:lnTo>
                  <a:lnTo>
                    <a:pt x="1103" y="930"/>
                  </a:lnTo>
                  <a:lnTo>
                    <a:pt x="1106" y="946"/>
                  </a:lnTo>
                  <a:lnTo>
                    <a:pt x="1108" y="957"/>
                  </a:lnTo>
                  <a:lnTo>
                    <a:pt x="1111" y="968"/>
                  </a:lnTo>
                  <a:lnTo>
                    <a:pt x="1115" y="979"/>
                  </a:lnTo>
                  <a:lnTo>
                    <a:pt x="1119" y="989"/>
                  </a:lnTo>
                  <a:lnTo>
                    <a:pt x="1123" y="999"/>
                  </a:lnTo>
                  <a:lnTo>
                    <a:pt x="1128" y="1008"/>
                  </a:lnTo>
                  <a:lnTo>
                    <a:pt x="1134" y="1016"/>
                  </a:lnTo>
                  <a:lnTo>
                    <a:pt x="1140" y="1024"/>
                  </a:lnTo>
                  <a:lnTo>
                    <a:pt x="1146" y="1031"/>
                  </a:lnTo>
                  <a:lnTo>
                    <a:pt x="1153" y="1039"/>
                  </a:lnTo>
                  <a:lnTo>
                    <a:pt x="1159" y="1045"/>
                  </a:lnTo>
                  <a:lnTo>
                    <a:pt x="1167" y="1050"/>
                  </a:lnTo>
                  <a:lnTo>
                    <a:pt x="1174" y="1054"/>
                  </a:lnTo>
                  <a:lnTo>
                    <a:pt x="1182" y="1058"/>
                  </a:lnTo>
                  <a:lnTo>
                    <a:pt x="1190" y="1060"/>
                  </a:lnTo>
                  <a:lnTo>
                    <a:pt x="1198" y="1062"/>
                  </a:lnTo>
                  <a:lnTo>
                    <a:pt x="1207" y="1063"/>
                  </a:lnTo>
                  <a:lnTo>
                    <a:pt x="1215" y="1063"/>
                  </a:lnTo>
                  <a:lnTo>
                    <a:pt x="1223" y="1063"/>
                  </a:lnTo>
                  <a:lnTo>
                    <a:pt x="1232" y="1061"/>
                  </a:lnTo>
                  <a:lnTo>
                    <a:pt x="1240" y="1058"/>
                  </a:lnTo>
                  <a:lnTo>
                    <a:pt x="1248" y="1054"/>
                  </a:lnTo>
                  <a:lnTo>
                    <a:pt x="1257" y="1049"/>
                  </a:lnTo>
                  <a:lnTo>
                    <a:pt x="1265" y="1044"/>
                  </a:lnTo>
                  <a:lnTo>
                    <a:pt x="1273" y="1036"/>
                  </a:lnTo>
                  <a:lnTo>
                    <a:pt x="1281" y="1027"/>
                  </a:lnTo>
                  <a:lnTo>
                    <a:pt x="1288" y="1018"/>
                  </a:lnTo>
                  <a:lnTo>
                    <a:pt x="1296" y="1007"/>
                  </a:lnTo>
                  <a:lnTo>
                    <a:pt x="1303" y="995"/>
                  </a:lnTo>
                  <a:lnTo>
                    <a:pt x="1310" y="982"/>
                  </a:lnTo>
                  <a:lnTo>
                    <a:pt x="1318" y="968"/>
                  </a:lnTo>
                  <a:lnTo>
                    <a:pt x="1324" y="952"/>
                  </a:lnTo>
                  <a:lnTo>
                    <a:pt x="1342" y="907"/>
                  </a:lnTo>
                  <a:lnTo>
                    <a:pt x="1362" y="853"/>
                  </a:lnTo>
                  <a:lnTo>
                    <a:pt x="1386" y="794"/>
                  </a:lnTo>
                  <a:lnTo>
                    <a:pt x="1412" y="728"/>
                  </a:lnTo>
                  <a:lnTo>
                    <a:pt x="1440" y="661"/>
                  </a:lnTo>
                  <a:lnTo>
                    <a:pt x="1470" y="592"/>
                  </a:lnTo>
                  <a:lnTo>
                    <a:pt x="1500" y="523"/>
                  </a:lnTo>
                  <a:lnTo>
                    <a:pt x="1531" y="456"/>
                  </a:lnTo>
                  <a:lnTo>
                    <a:pt x="1548" y="424"/>
                  </a:lnTo>
                  <a:lnTo>
                    <a:pt x="1563" y="393"/>
                  </a:lnTo>
                  <a:lnTo>
                    <a:pt x="1579" y="363"/>
                  </a:lnTo>
                  <a:lnTo>
                    <a:pt x="1594" y="334"/>
                  </a:lnTo>
                  <a:lnTo>
                    <a:pt x="1609" y="307"/>
                  </a:lnTo>
                  <a:lnTo>
                    <a:pt x="1624" y="283"/>
                  </a:lnTo>
                  <a:lnTo>
                    <a:pt x="1639" y="260"/>
                  </a:lnTo>
                  <a:lnTo>
                    <a:pt x="1654" y="240"/>
                  </a:lnTo>
                  <a:lnTo>
                    <a:pt x="1668" y="222"/>
                  </a:lnTo>
                  <a:lnTo>
                    <a:pt x="1681" y="207"/>
                  </a:lnTo>
                  <a:lnTo>
                    <a:pt x="1694" y="194"/>
                  </a:lnTo>
                  <a:lnTo>
                    <a:pt x="1706" y="185"/>
                  </a:lnTo>
                  <a:lnTo>
                    <a:pt x="1717" y="180"/>
                  </a:lnTo>
                  <a:lnTo>
                    <a:pt x="1728" y="178"/>
                  </a:lnTo>
                  <a:lnTo>
                    <a:pt x="1738" y="180"/>
                  </a:lnTo>
                  <a:lnTo>
                    <a:pt x="1747" y="185"/>
                  </a:lnTo>
                  <a:close/>
                  <a:moveTo>
                    <a:pt x="703" y="263"/>
                  </a:moveTo>
                  <a:lnTo>
                    <a:pt x="712" y="276"/>
                  </a:lnTo>
                  <a:lnTo>
                    <a:pt x="719" y="291"/>
                  </a:lnTo>
                  <a:lnTo>
                    <a:pt x="724" y="305"/>
                  </a:lnTo>
                  <a:lnTo>
                    <a:pt x="725" y="321"/>
                  </a:lnTo>
                  <a:lnTo>
                    <a:pt x="725" y="337"/>
                  </a:lnTo>
                  <a:lnTo>
                    <a:pt x="722" y="355"/>
                  </a:lnTo>
                  <a:lnTo>
                    <a:pt x="717" y="372"/>
                  </a:lnTo>
                  <a:lnTo>
                    <a:pt x="710" y="389"/>
                  </a:lnTo>
                  <a:lnTo>
                    <a:pt x="701" y="407"/>
                  </a:lnTo>
                  <a:lnTo>
                    <a:pt x="691" y="425"/>
                  </a:lnTo>
                  <a:lnTo>
                    <a:pt x="679" y="442"/>
                  </a:lnTo>
                  <a:lnTo>
                    <a:pt x="665" y="460"/>
                  </a:lnTo>
                  <a:lnTo>
                    <a:pt x="650" y="478"/>
                  </a:lnTo>
                  <a:lnTo>
                    <a:pt x="633" y="497"/>
                  </a:lnTo>
                  <a:lnTo>
                    <a:pt x="615" y="514"/>
                  </a:lnTo>
                  <a:lnTo>
                    <a:pt x="597" y="531"/>
                  </a:lnTo>
                  <a:lnTo>
                    <a:pt x="578" y="548"/>
                  </a:lnTo>
                  <a:lnTo>
                    <a:pt x="558" y="564"/>
                  </a:lnTo>
                  <a:lnTo>
                    <a:pt x="536" y="579"/>
                  </a:lnTo>
                  <a:lnTo>
                    <a:pt x="515" y="594"/>
                  </a:lnTo>
                  <a:lnTo>
                    <a:pt x="493" y="609"/>
                  </a:lnTo>
                  <a:lnTo>
                    <a:pt x="471" y="623"/>
                  </a:lnTo>
                  <a:lnTo>
                    <a:pt x="449" y="635"/>
                  </a:lnTo>
                  <a:lnTo>
                    <a:pt x="428" y="647"/>
                  </a:lnTo>
                  <a:lnTo>
                    <a:pt x="405" y="657"/>
                  </a:lnTo>
                  <a:lnTo>
                    <a:pt x="383" y="666"/>
                  </a:lnTo>
                  <a:lnTo>
                    <a:pt x="362" y="674"/>
                  </a:lnTo>
                  <a:lnTo>
                    <a:pt x="341" y="681"/>
                  </a:lnTo>
                  <a:lnTo>
                    <a:pt x="321" y="686"/>
                  </a:lnTo>
                  <a:lnTo>
                    <a:pt x="301" y="689"/>
                  </a:lnTo>
                  <a:lnTo>
                    <a:pt x="283" y="691"/>
                  </a:lnTo>
                  <a:lnTo>
                    <a:pt x="265" y="692"/>
                  </a:lnTo>
                  <a:lnTo>
                    <a:pt x="270" y="675"/>
                  </a:lnTo>
                  <a:lnTo>
                    <a:pt x="276" y="658"/>
                  </a:lnTo>
                  <a:lnTo>
                    <a:pt x="283" y="639"/>
                  </a:lnTo>
                  <a:lnTo>
                    <a:pt x="292" y="620"/>
                  </a:lnTo>
                  <a:lnTo>
                    <a:pt x="302" y="599"/>
                  </a:lnTo>
                  <a:lnTo>
                    <a:pt x="313" y="579"/>
                  </a:lnTo>
                  <a:lnTo>
                    <a:pt x="325" y="558"/>
                  </a:lnTo>
                  <a:lnTo>
                    <a:pt x="338" y="537"/>
                  </a:lnTo>
                  <a:lnTo>
                    <a:pt x="352" y="516"/>
                  </a:lnTo>
                  <a:lnTo>
                    <a:pt x="367" y="495"/>
                  </a:lnTo>
                  <a:lnTo>
                    <a:pt x="382" y="473"/>
                  </a:lnTo>
                  <a:lnTo>
                    <a:pt x="398" y="452"/>
                  </a:lnTo>
                  <a:lnTo>
                    <a:pt x="414" y="432"/>
                  </a:lnTo>
                  <a:lnTo>
                    <a:pt x="431" y="412"/>
                  </a:lnTo>
                  <a:lnTo>
                    <a:pt x="448" y="393"/>
                  </a:lnTo>
                  <a:lnTo>
                    <a:pt x="466" y="374"/>
                  </a:lnTo>
                  <a:lnTo>
                    <a:pt x="483" y="356"/>
                  </a:lnTo>
                  <a:lnTo>
                    <a:pt x="500" y="338"/>
                  </a:lnTo>
                  <a:lnTo>
                    <a:pt x="518" y="322"/>
                  </a:lnTo>
                  <a:lnTo>
                    <a:pt x="535" y="307"/>
                  </a:lnTo>
                  <a:lnTo>
                    <a:pt x="553" y="294"/>
                  </a:lnTo>
                  <a:lnTo>
                    <a:pt x="570" y="282"/>
                  </a:lnTo>
                  <a:lnTo>
                    <a:pt x="586" y="271"/>
                  </a:lnTo>
                  <a:lnTo>
                    <a:pt x="602" y="262"/>
                  </a:lnTo>
                  <a:lnTo>
                    <a:pt x="617" y="255"/>
                  </a:lnTo>
                  <a:lnTo>
                    <a:pt x="632" y="250"/>
                  </a:lnTo>
                  <a:lnTo>
                    <a:pt x="646" y="246"/>
                  </a:lnTo>
                  <a:lnTo>
                    <a:pt x="660" y="245"/>
                  </a:lnTo>
                  <a:lnTo>
                    <a:pt x="672" y="246"/>
                  </a:lnTo>
                  <a:lnTo>
                    <a:pt x="684" y="249"/>
                  </a:lnTo>
                  <a:lnTo>
                    <a:pt x="694" y="255"/>
                  </a:lnTo>
                  <a:lnTo>
                    <a:pt x="703" y="26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Freeform 21"/>
            <p:cNvSpPr>
              <a:spLocks/>
            </p:cNvSpPr>
            <p:nvPr userDrawn="1"/>
          </p:nvSpPr>
          <p:spPr bwMode="black">
            <a:xfrm>
              <a:off x="5328654" y="4926778"/>
              <a:ext cx="233363" cy="98425"/>
            </a:xfrm>
            <a:custGeom>
              <a:avLst/>
              <a:gdLst/>
              <a:ahLst/>
              <a:cxnLst>
                <a:cxn ang="0">
                  <a:pos x="1713" y="618"/>
                </a:cxn>
                <a:cxn ang="0">
                  <a:pos x="1610" y="662"/>
                </a:cxn>
                <a:cxn ang="0">
                  <a:pos x="1522" y="673"/>
                </a:cxn>
                <a:cxn ang="0">
                  <a:pos x="1438" y="604"/>
                </a:cxn>
                <a:cxn ang="0">
                  <a:pos x="1412" y="438"/>
                </a:cxn>
                <a:cxn ang="0">
                  <a:pos x="1404" y="196"/>
                </a:cxn>
                <a:cxn ang="0">
                  <a:pos x="1361" y="83"/>
                </a:cxn>
                <a:cxn ang="0">
                  <a:pos x="1265" y="59"/>
                </a:cxn>
                <a:cxn ang="0">
                  <a:pos x="1156" y="109"/>
                </a:cxn>
                <a:cxn ang="0">
                  <a:pos x="1046" y="204"/>
                </a:cxn>
                <a:cxn ang="0">
                  <a:pos x="879" y="407"/>
                </a:cxn>
                <a:cxn ang="0">
                  <a:pos x="832" y="325"/>
                </a:cxn>
                <a:cxn ang="0">
                  <a:pos x="813" y="143"/>
                </a:cxn>
                <a:cxn ang="0">
                  <a:pos x="770" y="48"/>
                </a:cxn>
                <a:cxn ang="0">
                  <a:pos x="689" y="1"/>
                </a:cxn>
                <a:cxn ang="0">
                  <a:pos x="577" y="28"/>
                </a:cxn>
                <a:cxn ang="0">
                  <a:pos x="464" y="115"/>
                </a:cxn>
                <a:cxn ang="0">
                  <a:pos x="342" y="258"/>
                </a:cxn>
                <a:cxn ang="0">
                  <a:pos x="201" y="475"/>
                </a:cxn>
                <a:cxn ang="0">
                  <a:pos x="231" y="302"/>
                </a:cxn>
                <a:cxn ang="0">
                  <a:pos x="249" y="132"/>
                </a:cxn>
                <a:cxn ang="0">
                  <a:pos x="228" y="83"/>
                </a:cxn>
                <a:cxn ang="0">
                  <a:pos x="186" y="59"/>
                </a:cxn>
                <a:cxn ang="0">
                  <a:pos x="135" y="58"/>
                </a:cxn>
                <a:cxn ang="0">
                  <a:pos x="92" y="78"/>
                </a:cxn>
                <a:cxn ang="0">
                  <a:pos x="69" y="116"/>
                </a:cxn>
                <a:cxn ang="0">
                  <a:pos x="29" y="429"/>
                </a:cxn>
                <a:cxn ang="0">
                  <a:pos x="0" y="679"/>
                </a:cxn>
                <a:cxn ang="0">
                  <a:pos x="19" y="742"/>
                </a:cxn>
                <a:cxn ang="0">
                  <a:pos x="59" y="778"/>
                </a:cxn>
                <a:cxn ang="0">
                  <a:pos x="112" y="783"/>
                </a:cxn>
                <a:cxn ang="0">
                  <a:pos x="168" y="753"/>
                </a:cxn>
                <a:cxn ang="0">
                  <a:pos x="248" y="633"/>
                </a:cxn>
                <a:cxn ang="0">
                  <a:pos x="436" y="338"/>
                </a:cxn>
                <a:cxn ang="0">
                  <a:pos x="554" y="196"/>
                </a:cxn>
                <a:cxn ang="0">
                  <a:pos x="607" y="172"/>
                </a:cxn>
                <a:cxn ang="0">
                  <a:pos x="635" y="222"/>
                </a:cxn>
                <a:cxn ang="0">
                  <a:pos x="643" y="345"/>
                </a:cxn>
                <a:cxn ang="0">
                  <a:pos x="622" y="611"/>
                </a:cxn>
                <a:cxn ang="0">
                  <a:pos x="617" y="711"/>
                </a:cxn>
                <a:cxn ang="0">
                  <a:pos x="635" y="765"/>
                </a:cxn>
                <a:cxn ang="0">
                  <a:pos x="668" y="793"/>
                </a:cxn>
                <a:cxn ang="0">
                  <a:pos x="713" y="792"/>
                </a:cxn>
                <a:cxn ang="0">
                  <a:pos x="767" y="759"/>
                </a:cxn>
                <a:cxn ang="0">
                  <a:pos x="953" y="528"/>
                </a:cxn>
                <a:cxn ang="0">
                  <a:pos x="1141" y="317"/>
                </a:cxn>
                <a:cxn ang="0">
                  <a:pos x="1203" y="286"/>
                </a:cxn>
                <a:cxn ang="0">
                  <a:pos x="1227" y="331"/>
                </a:cxn>
                <a:cxn ang="0">
                  <a:pos x="1228" y="487"/>
                </a:cxn>
                <a:cxn ang="0">
                  <a:pos x="1247" y="627"/>
                </a:cxn>
                <a:cxn ang="0">
                  <a:pos x="1319" y="745"/>
                </a:cxn>
                <a:cxn ang="0">
                  <a:pos x="1475" y="800"/>
                </a:cxn>
                <a:cxn ang="0">
                  <a:pos x="1594" y="791"/>
                </a:cxn>
                <a:cxn ang="0">
                  <a:pos x="1721" y="742"/>
                </a:cxn>
                <a:cxn ang="0">
                  <a:pos x="1847" y="648"/>
                </a:cxn>
                <a:cxn ang="0">
                  <a:pos x="1895" y="574"/>
                </a:cxn>
                <a:cxn ang="0">
                  <a:pos x="1893" y="532"/>
                </a:cxn>
                <a:cxn ang="0">
                  <a:pos x="1869" y="526"/>
                </a:cxn>
                <a:cxn ang="0">
                  <a:pos x="1820" y="549"/>
                </a:cxn>
              </a:cxnLst>
              <a:rect l="0" t="0" r="r" b="b"/>
              <a:pathLst>
                <a:path w="1899" h="801">
                  <a:moveTo>
                    <a:pt x="1809" y="556"/>
                  </a:moveTo>
                  <a:lnTo>
                    <a:pt x="1790" y="570"/>
                  </a:lnTo>
                  <a:lnTo>
                    <a:pt x="1770" y="584"/>
                  </a:lnTo>
                  <a:lnTo>
                    <a:pt x="1751" y="596"/>
                  </a:lnTo>
                  <a:lnTo>
                    <a:pt x="1731" y="608"/>
                  </a:lnTo>
                  <a:lnTo>
                    <a:pt x="1713" y="618"/>
                  </a:lnTo>
                  <a:lnTo>
                    <a:pt x="1695" y="628"/>
                  </a:lnTo>
                  <a:lnTo>
                    <a:pt x="1677" y="637"/>
                  </a:lnTo>
                  <a:lnTo>
                    <a:pt x="1660" y="644"/>
                  </a:lnTo>
                  <a:lnTo>
                    <a:pt x="1643" y="651"/>
                  </a:lnTo>
                  <a:lnTo>
                    <a:pt x="1627" y="657"/>
                  </a:lnTo>
                  <a:lnTo>
                    <a:pt x="1610" y="662"/>
                  </a:lnTo>
                  <a:lnTo>
                    <a:pt x="1596" y="667"/>
                  </a:lnTo>
                  <a:lnTo>
                    <a:pt x="1582" y="670"/>
                  </a:lnTo>
                  <a:lnTo>
                    <a:pt x="1568" y="672"/>
                  </a:lnTo>
                  <a:lnTo>
                    <a:pt x="1556" y="674"/>
                  </a:lnTo>
                  <a:lnTo>
                    <a:pt x="1544" y="674"/>
                  </a:lnTo>
                  <a:lnTo>
                    <a:pt x="1522" y="673"/>
                  </a:lnTo>
                  <a:lnTo>
                    <a:pt x="1502" y="668"/>
                  </a:lnTo>
                  <a:lnTo>
                    <a:pt x="1485" y="660"/>
                  </a:lnTo>
                  <a:lnTo>
                    <a:pt x="1470" y="650"/>
                  </a:lnTo>
                  <a:lnTo>
                    <a:pt x="1458" y="637"/>
                  </a:lnTo>
                  <a:lnTo>
                    <a:pt x="1447" y="621"/>
                  </a:lnTo>
                  <a:lnTo>
                    <a:pt x="1438" y="604"/>
                  </a:lnTo>
                  <a:lnTo>
                    <a:pt x="1431" y="584"/>
                  </a:lnTo>
                  <a:lnTo>
                    <a:pt x="1425" y="562"/>
                  </a:lnTo>
                  <a:lnTo>
                    <a:pt x="1421" y="540"/>
                  </a:lnTo>
                  <a:lnTo>
                    <a:pt x="1417" y="516"/>
                  </a:lnTo>
                  <a:lnTo>
                    <a:pt x="1415" y="491"/>
                  </a:lnTo>
                  <a:lnTo>
                    <a:pt x="1412" y="438"/>
                  </a:lnTo>
                  <a:lnTo>
                    <a:pt x="1411" y="382"/>
                  </a:lnTo>
                  <a:lnTo>
                    <a:pt x="1411" y="327"/>
                  </a:lnTo>
                  <a:lnTo>
                    <a:pt x="1410" y="271"/>
                  </a:lnTo>
                  <a:lnTo>
                    <a:pt x="1409" y="245"/>
                  </a:lnTo>
                  <a:lnTo>
                    <a:pt x="1407" y="220"/>
                  </a:lnTo>
                  <a:lnTo>
                    <a:pt x="1404" y="196"/>
                  </a:lnTo>
                  <a:lnTo>
                    <a:pt x="1400" y="173"/>
                  </a:lnTo>
                  <a:lnTo>
                    <a:pt x="1395" y="150"/>
                  </a:lnTo>
                  <a:lnTo>
                    <a:pt x="1389" y="130"/>
                  </a:lnTo>
                  <a:lnTo>
                    <a:pt x="1381" y="113"/>
                  </a:lnTo>
                  <a:lnTo>
                    <a:pt x="1372" y="97"/>
                  </a:lnTo>
                  <a:lnTo>
                    <a:pt x="1361" y="83"/>
                  </a:lnTo>
                  <a:lnTo>
                    <a:pt x="1348" y="72"/>
                  </a:lnTo>
                  <a:lnTo>
                    <a:pt x="1333" y="64"/>
                  </a:lnTo>
                  <a:lnTo>
                    <a:pt x="1316" y="59"/>
                  </a:lnTo>
                  <a:lnTo>
                    <a:pt x="1300" y="56"/>
                  </a:lnTo>
                  <a:lnTo>
                    <a:pt x="1282" y="57"/>
                  </a:lnTo>
                  <a:lnTo>
                    <a:pt x="1265" y="59"/>
                  </a:lnTo>
                  <a:lnTo>
                    <a:pt x="1248" y="63"/>
                  </a:lnTo>
                  <a:lnTo>
                    <a:pt x="1230" y="69"/>
                  </a:lnTo>
                  <a:lnTo>
                    <a:pt x="1212" y="76"/>
                  </a:lnTo>
                  <a:lnTo>
                    <a:pt x="1194" y="86"/>
                  </a:lnTo>
                  <a:lnTo>
                    <a:pt x="1175" y="96"/>
                  </a:lnTo>
                  <a:lnTo>
                    <a:pt x="1156" y="109"/>
                  </a:lnTo>
                  <a:lnTo>
                    <a:pt x="1138" y="122"/>
                  </a:lnTo>
                  <a:lnTo>
                    <a:pt x="1120" y="136"/>
                  </a:lnTo>
                  <a:lnTo>
                    <a:pt x="1101" y="152"/>
                  </a:lnTo>
                  <a:lnTo>
                    <a:pt x="1083" y="169"/>
                  </a:lnTo>
                  <a:lnTo>
                    <a:pt x="1064" y="186"/>
                  </a:lnTo>
                  <a:lnTo>
                    <a:pt x="1046" y="204"/>
                  </a:lnTo>
                  <a:lnTo>
                    <a:pt x="1029" y="222"/>
                  </a:lnTo>
                  <a:lnTo>
                    <a:pt x="994" y="260"/>
                  </a:lnTo>
                  <a:lnTo>
                    <a:pt x="962" y="299"/>
                  </a:lnTo>
                  <a:lnTo>
                    <a:pt x="931" y="337"/>
                  </a:lnTo>
                  <a:lnTo>
                    <a:pt x="903" y="373"/>
                  </a:lnTo>
                  <a:lnTo>
                    <a:pt x="879" y="407"/>
                  </a:lnTo>
                  <a:lnTo>
                    <a:pt x="858" y="438"/>
                  </a:lnTo>
                  <a:lnTo>
                    <a:pt x="840" y="464"/>
                  </a:lnTo>
                  <a:lnTo>
                    <a:pt x="827" y="485"/>
                  </a:lnTo>
                  <a:lnTo>
                    <a:pt x="829" y="432"/>
                  </a:lnTo>
                  <a:lnTo>
                    <a:pt x="832" y="363"/>
                  </a:lnTo>
                  <a:lnTo>
                    <a:pt x="832" y="325"/>
                  </a:lnTo>
                  <a:lnTo>
                    <a:pt x="831" y="283"/>
                  </a:lnTo>
                  <a:lnTo>
                    <a:pt x="829" y="243"/>
                  </a:lnTo>
                  <a:lnTo>
                    <a:pt x="824" y="202"/>
                  </a:lnTo>
                  <a:lnTo>
                    <a:pt x="821" y="182"/>
                  </a:lnTo>
                  <a:lnTo>
                    <a:pt x="817" y="163"/>
                  </a:lnTo>
                  <a:lnTo>
                    <a:pt x="813" y="143"/>
                  </a:lnTo>
                  <a:lnTo>
                    <a:pt x="808" y="125"/>
                  </a:lnTo>
                  <a:lnTo>
                    <a:pt x="802" y="108"/>
                  </a:lnTo>
                  <a:lnTo>
                    <a:pt x="795" y="91"/>
                  </a:lnTo>
                  <a:lnTo>
                    <a:pt x="788" y="76"/>
                  </a:lnTo>
                  <a:lnTo>
                    <a:pt x="779" y="61"/>
                  </a:lnTo>
                  <a:lnTo>
                    <a:pt x="770" y="48"/>
                  </a:lnTo>
                  <a:lnTo>
                    <a:pt x="759" y="36"/>
                  </a:lnTo>
                  <a:lnTo>
                    <a:pt x="748" y="26"/>
                  </a:lnTo>
                  <a:lnTo>
                    <a:pt x="734" y="16"/>
                  </a:lnTo>
                  <a:lnTo>
                    <a:pt x="720" y="10"/>
                  </a:lnTo>
                  <a:lnTo>
                    <a:pt x="705" y="4"/>
                  </a:lnTo>
                  <a:lnTo>
                    <a:pt x="689" y="1"/>
                  </a:lnTo>
                  <a:lnTo>
                    <a:pt x="672" y="0"/>
                  </a:lnTo>
                  <a:lnTo>
                    <a:pt x="653" y="1"/>
                  </a:lnTo>
                  <a:lnTo>
                    <a:pt x="635" y="5"/>
                  </a:lnTo>
                  <a:lnTo>
                    <a:pt x="615" y="10"/>
                  </a:lnTo>
                  <a:lnTo>
                    <a:pt x="596" y="18"/>
                  </a:lnTo>
                  <a:lnTo>
                    <a:pt x="577" y="28"/>
                  </a:lnTo>
                  <a:lnTo>
                    <a:pt x="558" y="39"/>
                  </a:lnTo>
                  <a:lnTo>
                    <a:pt x="540" y="52"/>
                  </a:lnTo>
                  <a:lnTo>
                    <a:pt x="521" y="66"/>
                  </a:lnTo>
                  <a:lnTo>
                    <a:pt x="501" y="81"/>
                  </a:lnTo>
                  <a:lnTo>
                    <a:pt x="482" y="98"/>
                  </a:lnTo>
                  <a:lnTo>
                    <a:pt x="464" y="115"/>
                  </a:lnTo>
                  <a:lnTo>
                    <a:pt x="446" y="134"/>
                  </a:lnTo>
                  <a:lnTo>
                    <a:pt x="428" y="153"/>
                  </a:lnTo>
                  <a:lnTo>
                    <a:pt x="410" y="174"/>
                  </a:lnTo>
                  <a:lnTo>
                    <a:pt x="392" y="194"/>
                  </a:lnTo>
                  <a:lnTo>
                    <a:pt x="375" y="215"/>
                  </a:lnTo>
                  <a:lnTo>
                    <a:pt x="342" y="258"/>
                  </a:lnTo>
                  <a:lnTo>
                    <a:pt x="312" y="301"/>
                  </a:lnTo>
                  <a:lnTo>
                    <a:pt x="283" y="342"/>
                  </a:lnTo>
                  <a:lnTo>
                    <a:pt x="257" y="381"/>
                  </a:lnTo>
                  <a:lnTo>
                    <a:pt x="235" y="417"/>
                  </a:lnTo>
                  <a:lnTo>
                    <a:pt x="216" y="449"/>
                  </a:lnTo>
                  <a:lnTo>
                    <a:pt x="201" y="475"/>
                  </a:lnTo>
                  <a:lnTo>
                    <a:pt x="190" y="495"/>
                  </a:lnTo>
                  <a:lnTo>
                    <a:pt x="194" y="478"/>
                  </a:lnTo>
                  <a:lnTo>
                    <a:pt x="202" y="447"/>
                  </a:lnTo>
                  <a:lnTo>
                    <a:pt x="211" y="405"/>
                  </a:lnTo>
                  <a:lnTo>
                    <a:pt x="221" y="356"/>
                  </a:lnTo>
                  <a:lnTo>
                    <a:pt x="231" y="302"/>
                  </a:lnTo>
                  <a:lnTo>
                    <a:pt x="240" y="246"/>
                  </a:lnTo>
                  <a:lnTo>
                    <a:pt x="244" y="219"/>
                  </a:lnTo>
                  <a:lnTo>
                    <a:pt x="246" y="193"/>
                  </a:lnTo>
                  <a:lnTo>
                    <a:pt x="248" y="168"/>
                  </a:lnTo>
                  <a:lnTo>
                    <a:pt x="249" y="143"/>
                  </a:lnTo>
                  <a:lnTo>
                    <a:pt x="249" y="132"/>
                  </a:lnTo>
                  <a:lnTo>
                    <a:pt x="248" y="122"/>
                  </a:lnTo>
                  <a:lnTo>
                    <a:pt x="245" y="113"/>
                  </a:lnTo>
                  <a:lnTo>
                    <a:pt x="242" y="104"/>
                  </a:lnTo>
                  <a:lnTo>
                    <a:pt x="238" y="96"/>
                  </a:lnTo>
                  <a:lnTo>
                    <a:pt x="234" y="89"/>
                  </a:lnTo>
                  <a:lnTo>
                    <a:pt x="228" y="83"/>
                  </a:lnTo>
                  <a:lnTo>
                    <a:pt x="222" y="77"/>
                  </a:lnTo>
                  <a:lnTo>
                    <a:pt x="216" y="72"/>
                  </a:lnTo>
                  <a:lnTo>
                    <a:pt x="209" y="68"/>
                  </a:lnTo>
                  <a:lnTo>
                    <a:pt x="201" y="64"/>
                  </a:lnTo>
                  <a:lnTo>
                    <a:pt x="194" y="61"/>
                  </a:lnTo>
                  <a:lnTo>
                    <a:pt x="186" y="59"/>
                  </a:lnTo>
                  <a:lnTo>
                    <a:pt x="177" y="57"/>
                  </a:lnTo>
                  <a:lnTo>
                    <a:pt x="168" y="56"/>
                  </a:lnTo>
                  <a:lnTo>
                    <a:pt x="160" y="56"/>
                  </a:lnTo>
                  <a:lnTo>
                    <a:pt x="152" y="56"/>
                  </a:lnTo>
                  <a:lnTo>
                    <a:pt x="143" y="57"/>
                  </a:lnTo>
                  <a:lnTo>
                    <a:pt x="135" y="58"/>
                  </a:lnTo>
                  <a:lnTo>
                    <a:pt x="127" y="60"/>
                  </a:lnTo>
                  <a:lnTo>
                    <a:pt x="119" y="63"/>
                  </a:lnTo>
                  <a:lnTo>
                    <a:pt x="112" y="66"/>
                  </a:lnTo>
                  <a:lnTo>
                    <a:pt x="105" y="70"/>
                  </a:lnTo>
                  <a:lnTo>
                    <a:pt x="98" y="74"/>
                  </a:lnTo>
                  <a:lnTo>
                    <a:pt x="92" y="78"/>
                  </a:lnTo>
                  <a:lnTo>
                    <a:pt x="86" y="83"/>
                  </a:lnTo>
                  <a:lnTo>
                    <a:pt x="82" y="89"/>
                  </a:lnTo>
                  <a:lnTo>
                    <a:pt x="77" y="95"/>
                  </a:lnTo>
                  <a:lnTo>
                    <a:pt x="73" y="102"/>
                  </a:lnTo>
                  <a:lnTo>
                    <a:pt x="70" y="109"/>
                  </a:lnTo>
                  <a:lnTo>
                    <a:pt x="69" y="116"/>
                  </a:lnTo>
                  <a:lnTo>
                    <a:pt x="68" y="124"/>
                  </a:lnTo>
                  <a:lnTo>
                    <a:pt x="65" y="163"/>
                  </a:lnTo>
                  <a:lnTo>
                    <a:pt x="59" y="216"/>
                  </a:lnTo>
                  <a:lnTo>
                    <a:pt x="51" y="280"/>
                  </a:lnTo>
                  <a:lnTo>
                    <a:pt x="40" y="353"/>
                  </a:lnTo>
                  <a:lnTo>
                    <a:pt x="29" y="429"/>
                  </a:lnTo>
                  <a:lnTo>
                    <a:pt x="18" y="505"/>
                  </a:lnTo>
                  <a:lnTo>
                    <a:pt x="9" y="577"/>
                  </a:lnTo>
                  <a:lnTo>
                    <a:pt x="1" y="639"/>
                  </a:lnTo>
                  <a:lnTo>
                    <a:pt x="0" y="653"/>
                  </a:lnTo>
                  <a:lnTo>
                    <a:pt x="0" y="666"/>
                  </a:lnTo>
                  <a:lnTo>
                    <a:pt x="0" y="679"/>
                  </a:lnTo>
                  <a:lnTo>
                    <a:pt x="2" y="691"/>
                  </a:lnTo>
                  <a:lnTo>
                    <a:pt x="4" y="703"/>
                  </a:lnTo>
                  <a:lnTo>
                    <a:pt x="7" y="713"/>
                  </a:lnTo>
                  <a:lnTo>
                    <a:pt x="10" y="724"/>
                  </a:lnTo>
                  <a:lnTo>
                    <a:pt x="15" y="734"/>
                  </a:lnTo>
                  <a:lnTo>
                    <a:pt x="19" y="742"/>
                  </a:lnTo>
                  <a:lnTo>
                    <a:pt x="25" y="750"/>
                  </a:lnTo>
                  <a:lnTo>
                    <a:pt x="31" y="758"/>
                  </a:lnTo>
                  <a:lnTo>
                    <a:pt x="37" y="764"/>
                  </a:lnTo>
                  <a:lnTo>
                    <a:pt x="44" y="770"/>
                  </a:lnTo>
                  <a:lnTo>
                    <a:pt x="52" y="774"/>
                  </a:lnTo>
                  <a:lnTo>
                    <a:pt x="59" y="778"/>
                  </a:lnTo>
                  <a:lnTo>
                    <a:pt x="67" y="781"/>
                  </a:lnTo>
                  <a:lnTo>
                    <a:pt x="77" y="784"/>
                  </a:lnTo>
                  <a:lnTo>
                    <a:pt x="85" y="785"/>
                  </a:lnTo>
                  <a:lnTo>
                    <a:pt x="94" y="785"/>
                  </a:lnTo>
                  <a:lnTo>
                    <a:pt x="103" y="785"/>
                  </a:lnTo>
                  <a:lnTo>
                    <a:pt x="112" y="783"/>
                  </a:lnTo>
                  <a:lnTo>
                    <a:pt x="122" y="781"/>
                  </a:lnTo>
                  <a:lnTo>
                    <a:pt x="131" y="777"/>
                  </a:lnTo>
                  <a:lnTo>
                    <a:pt x="140" y="773"/>
                  </a:lnTo>
                  <a:lnTo>
                    <a:pt x="149" y="767"/>
                  </a:lnTo>
                  <a:lnTo>
                    <a:pt x="159" y="761"/>
                  </a:lnTo>
                  <a:lnTo>
                    <a:pt x="168" y="753"/>
                  </a:lnTo>
                  <a:lnTo>
                    <a:pt x="176" y="745"/>
                  </a:lnTo>
                  <a:lnTo>
                    <a:pt x="186" y="735"/>
                  </a:lnTo>
                  <a:lnTo>
                    <a:pt x="195" y="724"/>
                  </a:lnTo>
                  <a:lnTo>
                    <a:pt x="203" y="711"/>
                  </a:lnTo>
                  <a:lnTo>
                    <a:pt x="211" y="698"/>
                  </a:lnTo>
                  <a:lnTo>
                    <a:pt x="248" y="633"/>
                  </a:lnTo>
                  <a:lnTo>
                    <a:pt x="296" y="553"/>
                  </a:lnTo>
                  <a:lnTo>
                    <a:pt x="322" y="511"/>
                  </a:lnTo>
                  <a:lnTo>
                    <a:pt x="350" y="467"/>
                  </a:lnTo>
                  <a:lnTo>
                    <a:pt x="378" y="422"/>
                  </a:lnTo>
                  <a:lnTo>
                    <a:pt x="408" y="379"/>
                  </a:lnTo>
                  <a:lnTo>
                    <a:pt x="436" y="338"/>
                  </a:lnTo>
                  <a:lnTo>
                    <a:pt x="464" y="299"/>
                  </a:lnTo>
                  <a:lnTo>
                    <a:pt x="491" y="263"/>
                  </a:lnTo>
                  <a:lnTo>
                    <a:pt x="518" y="232"/>
                  </a:lnTo>
                  <a:lnTo>
                    <a:pt x="531" y="219"/>
                  </a:lnTo>
                  <a:lnTo>
                    <a:pt x="542" y="207"/>
                  </a:lnTo>
                  <a:lnTo>
                    <a:pt x="554" y="196"/>
                  </a:lnTo>
                  <a:lnTo>
                    <a:pt x="564" y="188"/>
                  </a:lnTo>
                  <a:lnTo>
                    <a:pt x="574" y="181"/>
                  </a:lnTo>
                  <a:lnTo>
                    <a:pt x="584" y="175"/>
                  </a:lnTo>
                  <a:lnTo>
                    <a:pt x="592" y="172"/>
                  </a:lnTo>
                  <a:lnTo>
                    <a:pt x="600" y="171"/>
                  </a:lnTo>
                  <a:lnTo>
                    <a:pt x="607" y="172"/>
                  </a:lnTo>
                  <a:lnTo>
                    <a:pt x="613" y="176"/>
                  </a:lnTo>
                  <a:lnTo>
                    <a:pt x="619" y="181"/>
                  </a:lnTo>
                  <a:lnTo>
                    <a:pt x="623" y="189"/>
                  </a:lnTo>
                  <a:lnTo>
                    <a:pt x="629" y="198"/>
                  </a:lnTo>
                  <a:lnTo>
                    <a:pt x="632" y="210"/>
                  </a:lnTo>
                  <a:lnTo>
                    <a:pt x="635" y="222"/>
                  </a:lnTo>
                  <a:lnTo>
                    <a:pt x="638" y="236"/>
                  </a:lnTo>
                  <a:lnTo>
                    <a:pt x="640" y="252"/>
                  </a:lnTo>
                  <a:lnTo>
                    <a:pt x="641" y="269"/>
                  </a:lnTo>
                  <a:lnTo>
                    <a:pt x="642" y="286"/>
                  </a:lnTo>
                  <a:lnTo>
                    <a:pt x="643" y="306"/>
                  </a:lnTo>
                  <a:lnTo>
                    <a:pt x="643" y="345"/>
                  </a:lnTo>
                  <a:lnTo>
                    <a:pt x="642" y="386"/>
                  </a:lnTo>
                  <a:lnTo>
                    <a:pt x="640" y="428"/>
                  </a:lnTo>
                  <a:lnTo>
                    <a:pt x="637" y="470"/>
                  </a:lnTo>
                  <a:lnTo>
                    <a:pt x="633" y="510"/>
                  </a:lnTo>
                  <a:lnTo>
                    <a:pt x="630" y="548"/>
                  </a:lnTo>
                  <a:lnTo>
                    <a:pt x="622" y="611"/>
                  </a:lnTo>
                  <a:lnTo>
                    <a:pt x="617" y="650"/>
                  </a:lnTo>
                  <a:lnTo>
                    <a:pt x="616" y="664"/>
                  </a:lnTo>
                  <a:lnTo>
                    <a:pt x="615" y="676"/>
                  </a:lnTo>
                  <a:lnTo>
                    <a:pt x="615" y="689"/>
                  </a:lnTo>
                  <a:lnTo>
                    <a:pt x="616" y="700"/>
                  </a:lnTo>
                  <a:lnTo>
                    <a:pt x="617" y="711"/>
                  </a:lnTo>
                  <a:lnTo>
                    <a:pt x="618" y="723"/>
                  </a:lnTo>
                  <a:lnTo>
                    <a:pt x="620" y="732"/>
                  </a:lnTo>
                  <a:lnTo>
                    <a:pt x="623" y="742"/>
                  </a:lnTo>
                  <a:lnTo>
                    <a:pt x="626" y="750"/>
                  </a:lnTo>
                  <a:lnTo>
                    <a:pt x="631" y="758"/>
                  </a:lnTo>
                  <a:lnTo>
                    <a:pt x="635" y="765"/>
                  </a:lnTo>
                  <a:lnTo>
                    <a:pt x="639" y="772"/>
                  </a:lnTo>
                  <a:lnTo>
                    <a:pt x="644" y="777"/>
                  </a:lnTo>
                  <a:lnTo>
                    <a:pt x="649" y="782"/>
                  </a:lnTo>
                  <a:lnTo>
                    <a:pt x="655" y="787"/>
                  </a:lnTo>
                  <a:lnTo>
                    <a:pt x="661" y="790"/>
                  </a:lnTo>
                  <a:lnTo>
                    <a:pt x="668" y="793"/>
                  </a:lnTo>
                  <a:lnTo>
                    <a:pt x="674" y="795"/>
                  </a:lnTo>
                  <a:lnTo>
                    <a:pt x="681" y="796"/>
                  </a:lnTo>
                  <a:lnTo>
                    <a:pt x="689" y="796"/>
                  </a:lnTo>
                  <a:lnTo>
                    <a:pt x="697" y="796"/>
                  </a:lnTo>
                  <a:lnTo>
                    <a:pt x="705" y="794"/>
                  </a:lnTo>
                  <a:lnTo>
                    <a:pt x="713" y="792"/>
                  </a:lnTo>
                  <a:lnTo>
                    <a:pt x="721" y="789"/>
                  </a:lnTo>
                  <a:lnTo>
                    <a:pt x="730" y="784"/>
                  </a:lnTo>
                  <a:lnTo>
                    <a:pt x="740" y="779"/>
                  </a:lnTo>
                  <a:lnTo>
                    <a:pt x="749" y="774"/>
                  </a:lnTo>
                  <a:lnTo>
                    <a:pt x="758" y="767"/>
                  </a:lnTo>
                  <a:lnTo>
                    <a:pt x="767" y="759"/>
                  </a:lnTo>
                  <a:lnTo>
                    <a:pt x="777" y="750"/>
                  </a:lnTo>
                  <a:lnTo>
                    <a:pt x="786" y="740"/>
                  </a:lnTo>
                  <a:lnTo>
                    <a:pt x="796" y="729"/>
                  </a:lnTo>
                  <a:lnTo>
                    <a:pt x="840" y="674"/>
                  </a:lnTo>
                  <a:lnTo>
                    <a:pt x="895" y="605"/>
                  </a:lnTo>
                  <a:lnTo>
                    <a:pt x="953" y="528"/>
                  </a:lnTo>
                  <a:lnTo>
                    <a:pt x="1015" y="452"/>
                  </a:lnTo>
                  <a:lnTo>
                    <a:pt x="1045" y="415"/>
                  </a:lnTo>
                  <a:lnTo>
                    <a:pt x="1075" y="382"/>
                  </a:lnTo>
                  <a:lnTo>
                    <a:pt x="1103" y="353"/>
                  </a:lnTo>
                  <a:lnTo>
                    <a:pt x="1129" y="328"/>
                  </a:lnTo>
                  <a:lnTo>
                    <a:pt x="1141" y="317"/>
                  </a:lnTo>
                  <a:lnTo>
                    <a:pt x="1153" y="308"/>
                  </a:lnTo>
                  <a:lnTo>
                    <a:pt x="1165" y="300"/>
                  </a:lnTo>
                  <a:lnTo>
                    <a:pt x="1175" y="293"/>
                  </a:lnTo>
                  <a:lnTo>
                    <a:pt x="1186" y="289"/>
                  </a:lnTo>
                  <a:lnTo>
                    <a:pt x="1195" y="286"/>
                  </a:lnTo>
                  <a:lnTo>
                    <a:pt x="1203" y="286"/>
                  </a:lnTo>
                  <a:lnTo>
                    <a:pt x="1210" y="287"/>
                  </a:lnTo>
                  <a:lnTo>
                    <a:pt x="1216" y="291"/>
                  </a:lnTo>
                  <a:lnTo>
                    <a:pt x="1220" y="297"/>
                  </a:lnTo>
                  <a:lnTo>
                    <a:pt x="1223" y="307"/>
                  </a:lnTo>
                  <a:lnTo>
                    <a:pt x="1226" y="318"/>
                  </a:lnTo>
                  <a:lnTo>
                    <a:pt x="1227" y="331"/>
                  </a:lnTo>
                  <a:lnTo>
                    <a:pt x="1228" y="346"/>
                  </a:lnTo>
                  <a:lnTo>
                    <a:pt x="1228" y="362"/>
                  </a:lnTo>
                  <a:lnTo>
                    <a:pt x="1228" y="380"/>
                  </a:lnTo>
                  <a:lnTo>
                    <a:pt x="1228" y="420"/>
                  </a:lnTo>
                  <a:lnTo>
                    <a:pt x="1227" y="464"/>
                  </a:lnTo>
                  <a:lnTo>
                    <a:pt x="1228" y="487"/>
                  </a:lnTo>
                  <a:lnTo>
                    <a:pt x="1229" y="510"/>
                  </a:lnTo>
                  <a:lnTo>
                    <a:pt x="1230" y="534"/>
                  </a:lnTo>
                  <a:lnTo>
                    <a:pt x="1233" y="557"/>
                  </a:lnTo>
                  <a:lnTo>
                    <a:pt x="1236" y="582"/>
                  </a:lnTo>
                  <a:lnTo>
                    <a:pt x="1241" y="605"/>
                  </a:lnTo>
                  <a:lnTo>
                    <a:pt x="1247" y="627"/>
                  </a:lnTo>
                  <a:lnTo>
                    <a:pt x="1254" y="649"/>
                  </a:lnTo>
                  <a:lnTo>
                    <a:pt x="1263" y="671"/>
                  </a:lnTo>
                  <a:lnTo>
                    <a:pt x="1274" y="691"/>
                  </a:lnTo>
                  <a:lnTo>
                    <a:pt x="1286" y="710"/>
                  </a:lnTo>
                  <a:lnTo>
                    <a:pt x="1302" y="729"/>
                  </a:lnTo>
                  <a:lnTo>
                    <a:pt x="1319" y="745"/>
                  </a:lnTo>
                  <a:lnTo>
                    <a:pt x="1338" y="759"/>
                  </a:lnTo>
                  <a:lnTo>
                    <a:pt x="1359" y="772"/>
                  </a:lnTo>
                  <a:lnTo>
                    <a:pt x="1384" y="783"/>
                  </a:lnTo>
                  <a:lnTo>
                    <a:pt x="1412" y="791"/>
                  </a:lnTo>
                  <a:lnTo>
                    <a:pt x="1442" y="797"/>
                  </a:lnTo>
                  <a:lnTo>
                    <a:pt x="1475" y="800"/>
                  </a:lnTo>
                  <a:lnTo>
                    <a:pt x="1511" y="801"/>
                  </a:lnTo>
                  <a:lnTo>
                    <a:pt x="1529" y="800"/>
                  </a:lnTo>
                  <a:lnTo>
                    <a:pt x="1546" y="799"/>
                  </a:lnTo>
                  <a:lnTo>
                    <a:pt x="1562" y="797"/>
                  </a:lnTo>
                  <a:lnTo>
                    <a:pt x="1578" y="794"/>
                  </a:lnTo>
                  <a:lnTo>
                    <a:pt x="1594" y="791"/>
                  </a:lnTo>
                  <a:lnTo>
                    <a:pt x="1610" y="787"/>
                  </a:lnTo>
                  <a:lnTo>
                    <a:pt x="1626" y="783"/>
                  </a:lnTo>
                  <a:lnTo>
                    <a:pt x="1640" y="778"/>
                  </a:lnTo>
                  <a:lnTo>
                    <a:pt x="1669" y="767"/>
                  </a:lnTo>
                  <a:lnTo>
                    <a:pt x="1695" y="755"/>
                  </a:lnTo>
                  <a:lnTo>
                    <a:pt x="1721" y="742"/>
                  </a:lnTo>
                  <a:lnTo>
                    <a:pt x="1745" y="729"/>
                  </a:lnTo>
                  <a:lnTo>
                    <a:pt x="1766" y="713"/>
                  </a:lnTo>
                  <a:lnTo>
                    <a:pt x="1786" y="699"/>
                  </a:lnTo>
                  <a:lnTo>
                    <a:pt x="1804" y="685"/>
                  </a:lnTo>
                  <a:lnTo>
                    <a:pt x="1820" y="672"/>
                  </a:lnTo>
                  <a:lnTo>
                    <a:pt x="1847" y="648"/>
                  </a:lnTo>
                  <a:lnTo>
                    <a:pt x="1865" y="630"/>
                  </a:lnTo>
                  <a:lnTo>
                    <a:pt x="1873" y="621"/>
                  </a:lnTo>
                  <a:lnTo>
                    <a:pt x="1880" y="610"/>
                  </a:lnTo>
                  <a:lnTo>
                    <a:pt x="1886" y="599"/>
                  </a:lnTo>
                  <a:lnTo>
                    <a:pt x="1891" y="587"/>
                  </a:lnTo>
                  <a:lnTo>
                    <a:pt x="1895" y="574"/>
                  </a:lnTo>
                  <a:lnTo>
                    <a:pt x="1898" y="563"/>
                  </a:lnTo>
                  <a:lnTo>
                    <a:pt x="1899" y="552"/>
                  </a:lnTo>
                  <a:lnTo>
                    <a:pt x="1898" y="543"/>
                  </a:lnTo>
                  <a:lnTo>
                    <a:pt x="1897" y="539"/>
                  </a:lnTo>
                  <a:lnTo>
                    <a:pt x="1895" y="535"/>
                  </a:lnTo>
                  <a:lnTo>
                    <a:pt x="1893" y="532"/>
                  </a:lnTo>
                  <a:lnTo>
                    <a:pt x="1891" y="529"/>
                  </a:lnTo>
                  <a:lnTo>
                    <a:pt x="1888" y="527"/>
                  </a:lnTo>
                  <a:lnTo>
                    <a:pt x="1884" y="526"/>
                  </a:lnTo>
                  <a:lnTo>
                    <a:pt x="1879" y="525"/>
                  </a:lnTo>
                  <a:lnTo>
                    <a:pt x="1874" y="525"/>
                  </a:lnTo>
                  <a:lnTo>
                    <a:pt x="1869" y="526"/>
                  </a:lnTo>
                  <a:lnTo>
                    <a:pt x="1863" y="527"/>
                  </a:lnTo>
                  <a:lnTo>
                    <a:pt x="1856" y="530"/>
                  </a:lnTo>
                  <a:lnTo>
                    <a:pt x="1848" y="533"/>
                  </a:lnTo>
                  <a:lnTo>
                    <a:pt x="1839" y="537"/>
                  </a:lnTo>
                  <a:lnTo>
                    <a:pt x="1830" y="542"/>
                  </a:lnTo>
                  <a:lnTo>
                    <a:pt x="1820" y="549"/>
                  </a:lnTo>
                  <a:lnTo>
                    <a:pt x="1809" y="55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Freeform 22"/>
            <p:cNvSpPr>
              <a:spLocks/>
            </p:cNvSpPr>
            <p:nvPr userDrawn="1"/>
          </p:nvSpPr>
          <p:spPr bwMode="black">
            <a:xfrm>
              <a:off x="3579230" y="4818828"/>
              <a:ext cx="160338" cy="239712"/>
            </a:xfrm>
            <a:custGeom>
              <a:avLst/>
              <a:gdLst/>
              <a:ahLst/>
              <a:cxnLst>
                <a:cxn ang="0">
                  <a:pos x="1009" y="55"/>
                </a:cxn>
                <a:cxn ang="0">
                  <a:pos x="754" y="0"/>
                </a:cxn>
                <a:cxn ang="0">
                  <a:pos x="491" y="46"/>
                </a:cxn>
                <a:cxn ang="0">
                  <a:pos x="256" y="168"/>
                </a:cxn>
                <a:cxn ang="0">
                  <a:pos x="83" y="336"/>
                </a:cxn>
                <a:cxn ang="0">
                  <a:pos x="2" y="526"/>
                </a:cxn>
                <a:cxn ang="0">
                  <a:pos x="18" y="652"/>
                </a:cxn>
                <a:cxn ang="0">
                  <a:pos x="41" y="681"/>
                </a:cxn>
                <a:cxn ang="0">
                  <a:pos x="72" y="698"/>
                </a:cxn>
                <a:cxn ang="0">
                  <a:pos x="104" y="701"/>
                </a:cxn>
                <a:cxn ang="0">
                  <a:pos x="132" y="689"/>
                </a:cxn>
                <a:cxn ang="0">
                  <a:pos x="150" y="658"/>
                </a:cxn>
                <a:cxn ang="0">
                  <a:pos x="155" y="605"/>
                </a:cxn>
                <a:cxn ang="0">
                  <a:pos x="195" y="466"/>
                </a:cxn>
                <a:cxn ang="0">
                  <a:pos x="316" y="334"/>
                </a:cxn>
                <a:cxn ang="0">
                  <a:pos x="488" y="230"/>
                </a:cxn>
                <a:cxn ang="0">
                  <a:pos x="685" y="170"/>
                </a:cxn>
                <a:cxn ang="0">
                  <a:pos x="875" y="177"/>
                </a:cxn>
                <a:cxn ang="0">
                  <a:pos x="1030" y="270"/>
                </a:cxn>
                <a:cxn ang="0">
                  <a:pos x="1116" y="442"/>
                </a:cxn>
                <a:cxn ang="0">
                  <a:pos x="1109" y="614"/>
                </a:cxn>
                <a:cxn ang="0">
                  <a:pos x="1029" y="773"/>
                </a:cxn>
                <a:cxn ang="0">
                  <a:pos x="898" y="910"/>
                </a:cxn>
                <a:cxn ang="0">
                  <a:pos x="737" y="1019"/>
                </a:cxn>
                <a:cxn ang="0">
                  <a:pos x="565" y="1092"/>
                </a:cxn>
                <a:cxn ang="0">
                  <a:pos x="456" y="1030"/>
                </a:cxn>
                <a:cxn ang="0">
                  <a:pos x="514" y="710"/>
                </a:cxn>
                <a:cxn ang="0">
                  <a:pos x="518" y="565"/>
                </a:cxn>
                <a:cxn ang="0">
                  <a:pos x="500" y="499"/>
                </a:cxn>
                <a:cxn ang="0">
                  <a:pos x="471" y="466"/>
                </a:cxn>
                <a:cxn ang="0">
                  <a:pos x="438" y="455"/>
                </a:cxn>
                <a:cxn ang="0">
                  <a:pos x="404" y="465"/>
                </a:cxn>
                <a:cxn ang="0">
                  <a:pos x="374" y="493"/>
                </a:cxn>
                <a:cxn ang="0">
                  <a:pos x="355" y="535"/>
                </a:cxn>
                <a:cxn ang="0">
                  <a:pos x="347" y="634"/>
                </a:cxn>
                <a:cxn ang="0">
                  <a:pos x="319" y="836"/>
                </a:cxn>
                <a:cxn ang="0">
                  <a:pos x="230" y="1260"/>
                </a:cxn>
                <a:cxn ang="0">
                  <a:pos x="146" y="1649"/>
                </a:cxn>
                <a:cxn ang="0">
                  <a:pos x="124" y="1801"/>
                </a:cxn>
                <a:cxn ang="0">
                  <a:pos x="128" y="1874"/>
                </a:cxn>
                <a:cxn ang="0">
                  <a:pos x="151" y="1916"/>
                </a:cxn>
                <a:cxn ang="0">
                  <a:pos x="186" y="1940"/>
                </a:cxn>
                <a:cxn ang="0">
                  <a:pos x="224" y="1943"/>
                </a:cxn>
                <a:cxn ang="0">
                  <a:pos x="259" y="1921"/>
                </a:cxn>
                <a:cxn ang="0">
                  <a:pos x="288" y="1871"/>
                </a:cxn>
                <a:cxn ang="0">
                  <a:pos x="300" y="1783"/>
                </a:cxn>
                <a:cxn ang="0">
                  <a:pos x="335" y="1565"/>
                </a:cxn>
                <a:cxn ang="0">
                  <a:pos x="469" y="1254"/>
                </a:cxn>
                <a:cxn ang="0">
                  <a:pos x="768" y="1175"/>
                </a:cxn>
                <a:cxn ang="0">
                  <a:pos x="1007" y="1031"/>
                </a:cxn>
                <a:cxn ang="0">
                  <a:pos x="1180" y="842"/>
                </a:cxn>
                <a:cxn ang="0">
                  <a:pos x="1277" y="631"/>
                </a:cxn>
                <a:cxn ang="0">
                  <a:pos x="1291" y="418"/>
                </a:cxn>
                <a:cxn ang="0">
                  <a:pos x="1214" y="226"/>
                </a:cxn>
              </a:cxnLst>
              <a:rect l="0" t="0" r="r" b="b"/>
              <a:pathLst>
                <a:path w="1295" h="1944">
                  <a:moveTo>
                    <a:pt x="1187" y="191"/>
                  </a:moveTo>
                  <a:lnTo>
                    <a:pt x="1145" y="149"/>
                  </a:lnTo>
                  <a:lnTo>
                    <a:pt x="1102" y="113"/>
                  </a:lnTo>
                  <a:lnTo>
                    <a:pt x="1057" y="82"/>
                  </a:lnTo>
                  <a:lnTo>
                    <a:pt x="1009" y="55"/>
                  </a:lnTo>
                  <a:lnTo>
                    <a:pt x="961" y="35"/>
                  </a:lnTo>
                  <a:lnTo>
                    <a:pt x="910" y="19"/>
                  </a:lnTo>
                  <a:lnTo>
                    <a:pt x="859" y="8"/>
                  </a:lnTo>
                  <a:lnTo>
                    <a:pt x="806" y="2"/>
                  </a:lnTo>
                  <a:lnTo>
                    <a:pt x="754" y="0"/>
                  </a:lnTo>
                  <a:lnTo>
                    <a:pt x="700" y="2"/>
                  </a:lnTo>
                  <a:lnTo>
                    <a:pt x="648" y="8"/>
                  </a:lnTo>
                  <a:lnTo>
                    <a:pt x="595" y="17"/>
                  </a:lnTo>
                  <a:lnTo>
                    <a:pt x="543" y="30"/>
                  </a:lnTo>
                  <a:lnTo>
                    <a:pt x="491" y="46"/>
                  </a:lnTo>
                  <a:lnTo>
                    <a:pt x="441" y="65"/>
                  </a:lnTo>
                  <a:lnTo>
                    <a:pt x="393" y="88"/>
                  </a:lnTo>
                  <a:lnTo>
                    <a:pt x="345" y="112"/>
                  </a:lnTo>
                  <a:lnTo>
                    <a:pt x="300" y="139"/>
                  </a:lnTo>
                  <a:lnTo>
                    <a:pt x="256" y="168"/>
                  </a:lnTo>
                  <a:lnTo>
                    <a:pt x="216" y="198"/>
                  </a:lnTo>
                  <a:lnTo>
                    <a:pt x="178" y="232"/>
                  </a:lnTo>
                  <a:lnTo>
                    <a:pt x="142" y="266"/>
                  </a:lnTo>
                  <a:lnTo>
                    <a:pt x="111" y="300"/>
                  </a:lnTo>
                  <a:lnTo>
                    <a:pt x="83" y="336"/>
                  </a:lnTo>
                  <a:lnTo>
                    <a:pt x="58" y="374"/>
                  </a:lnTo>
                  <a:lnTo>
                    <a:pt x="37" y="412"/>
                  </a:lnTo>
                  <a:lnTo>
                    <a:pt x="20" y="449"/>
                  </a:lnTo>
                  <a:lnTo>
                    <a:pt x="9" y="488"/>
                  </a:lnTo>
                  <a:lnTo>
                    <a:pt x="2" y="526"/>
                  </a:lnTo>
                  <a:lnTo>
                    <a:pt x="0" y="564"/>
                  </a:lnTo>
                  <a:lnTo>
                    <a:pt x="3" y="601"/>
                  </a:lnTo>
                  <a:lnTo>
                    <a:pt x="12" y="638"/>
                  </a:lnTo>
                  <a:lnTo>
                    <a:pt x="15" y="645"/>
                  </a:lnTo>
                  <a:lnTo>
                    <a:pt x="18" y="652"/>
                  </a:lnTo>
                  <a:lnTo>
                    <a:pt x="22" y="659"/>
                  </a:lnTo>
                  <a:lnTo>
                    <a:pt x="26" y="665"/>
                  </a:lnTo>
                  <a:lnTo>
                    <a:pt x="31" y="670"/>
                  </a:lnTo>
                  <a:lnTo>
                    <a:pt x="36" y="676"/>
                  </a:lnTo>
                  <a:lnTo>
                    <a:pt x="41" y="681"/>
                  </a:lnTo>
                  <a:lnTo>
                    <a:pt x="47" y="685"/>
                  </a:lnTo>
                  <a:lnTo>
                    <a:pt x="53" y="689"/>
                  </a:lnTo>
                  <a:lnTo>
                    <a:pt x="60" y="692"/>
                  </a:lnTo>
                  <a:lnTo>
                    <a:pt x="66" y="695"/>
                  </a:lnTo>
                  <a:lnTo>
                    <a:pt x="72" y="698"/>
                  </a:lnTo>
                  <a:lnTo>
                    <a:pt x="79" y="700"/>
                  </a:lnTo>
                  <a:lnTo>
                    <a:pt x="85" y="701"/>
                  </a:lnTo>
                  <a:lnTo>
                    <a:pt x="91" y="702"/>
                  </a:lnTo>
                  <a:lnTo>
                    <a:pt x="98" y="702"/>
                  </a:lnTo>
                  <a:lnTo>
                    <a:pt x="104" y="701"/>
                  </a:lnTo>
                  <a:lnTo>
                    <a:pt x="110" y="700"/>
                  </a:lnTo>
                  <a:lnTo>
                    <a:pt x="116" y="698"/>
                  </a:lnTo>
                  <a:lnTo>
                    <a:pt x="121" y="696"/>
                  </a:lnTo>
                  <a:lnTo>
                    <a:pt x="127" y="693"/>
                  </a:lnTo>
                  <a:lnTo>
                    <a:pt x="132" y="689"/>
                  </a:lnTo>
                  <a:lnTo>
                    <a:pt x="136" y="684"/>
                  </a:lnTo>
                  <a:lnTo>
                    <a:pt x="141" y="679"/>
                  </a:lnTo>
                  <a:lnTo>
                    <a:pt x="144" y="673"/>
                  </a:lnTo>
                  <a:lnTo>
                    <a:pt x="148" y="666"/>
                  </a:lnTo>
                  <a:lnTo>
                    <a:pt x="150" y="658"/>
                  </a:lnTo>
                  <a:lnTo>
                    <a:pt x="153" y="649"/>
                  </a:lnTo>
                  <a:lnTo>
                    <a:pt x="154" y="640"/>
                  </a:lnTo>
                  <a:lnTo>
                    <a:pt x="155" y="629"/>
                  </a:lnTo>
                  <a:lnTo>
                    <a:pt x="155" y="617"/>
                  </a:lnTo>
                  <a:lnTo>
                    <a:pt x="155" y="605"/>
                  </a:lnTo>
                  <a:lnTo>
                    <a:pt x="155" y="578"/>
                  </a:lnTo>
                  <a:lnTo>
                    <a:pt x="159" y="550"/>
                  </a:lnTo>
                  <a:lnTo>
                    <a:pt x="168" y="523"/>
                  </a:lnTo>
                  <a:lnTo>
                    <a:pt x="180" y="495"/>
                  </a:lnTo>
                  <a:lnTo>
                    <a:pt x="195" y="466"/>
                  </a:lnTo>
                  <a:lnTo>
                    <a:pt x="213" y="439"/>
                  </a:lnTo>
                  <a:lnTo>
                    <a:pt x="235" y="412"/>
                  </a:lnTo>
                  <a:lnTo>
                    <a:pt x="259" y="386"/>
                  </a:lnTo>
                  <a:lnTo>
                    <a:pt x="287" y="360"/>
                  </a:lnTo>
                  <a:lnTo>
                    <a:pt x="316" y="334"/>
                  </a:lnTo>
                  <a:lnTo>
                    <a:pt x="347" y="311"/>
                  </a:lnTo>
                  <a:lnTo>
                    <a:pt x="380" y="288"/>
                  </a:lnTo>
                  <a:lnTo>
                    <a:pt x="415" y="267"/>
                  </a:lnTo>
                  <a:lnTo>
                    <a:pt x="451" y="248"/>
                  </a:lnTo>
                  <a:lnTo>
                    <a:pt x="488" y="230"/>
                  </a:lnTo>
                  <a:lnTo>
                    <a:pt x="527" y="214"/>
                  </a:lnTo>
                  <a:lnTo>
                    <a:pt x="566" y="199"/>
                  </a:lnTo>
                  <a:lnTo>
                    <a:pt x="605" y="187"/>
                  </a:lnTo>
                  <a:lnTo>
                    <a:pt x="645" y="177"/>
                  </a:lnTo>
                  <a:lnTo>
                    <a:pt x="685" y="170"/>
                  </a:lnTo>
                  <a:lnTo>
                    <a:pt x="725" y="166"/>
                  </a:lnTo>
                  <a:lnTo>
                    <a:pt x="763" y="164"/>
                  </a:lnTo>
                  <a:lnTo>
                    <a:pt x="801" y="165"/>
                  </a:lnTo>
                  <a:lnTo>
                    <a:pt x="839" y="169"/>
                  </a:lnTo>
                  <a:lnTo>
                    <a:pt x="875" y="177"/>
                  </a:lnTo>
                  <a:lnTo>
                    <a:pt x="910" y="188"/>
                  </a:lnTo>
                  <a:lnTo>
                    <a:pt x="944" y="202"/>
                  </a:lnTo>
                  <a:lnTo>
                    <a:pt x="975" y="221"/>
                  </a:lnTo>
                  <a:lnTo>
                    <a:pt x="1004" y="244"/>
                  </a:lnTo>
                  <a:lnTo>
                    <a:pt x="1030" y="270"/>
                  </a:lnTo>
                  <a:lnTo>
                    <a:pt x="1055" y="300"/>
                  </a:lnTo>
                  <a:lnTo>
                    <a:pt x="1077" y="335"/>
                  </a:lnTo>
                  <a:lnTo>
                    <a:pt x="1094" y="371"/>
                  </a:lnTo>
                  <a:lnTo>
                    <a:pt x="1107" y="407"/>
                  </a:lnTo>
                  <a:lnTo>
                    <a:pt x="1116" y="442"/>
                  </a:lnTo>
                  <a:lnTo>
                    <a:pt x="1121" y="477"/>
                  </a:lnTo>
                  <a:lnTo>
                    <a:pt x="1123" y="512"/>
                  </a:lnTo>
                  <a:lnTo>
                    <a:pt x="1122" y="547"/>
                  </a:lnTo>
                  <a:lnTo>
                    <a:pt x="1117" y="580"/>
                  </a:lnTo>
                  <a:lnTo>
                    <a:pt x="1109" y="614"/>
                  </a:lnTo>
                  <a:lnTo>
                    <a:pt x="1099" y="648"/>
                  </a:lnTo>
                  <a:lnTo>
                    <a:pt x="1085" y="680"/>
                  </a:lnTo>
                  <a:lnTo>
                    <a:pt x="1069" y="711"/>
                  </a:lnTo>
                  <a:lnTo>
                    <a:pt x="1050" y="742"/>
                  </a:lnTo>
                  <a:lnTo>
                    <a:pt x="1029" y="773"/>
                  </a:lnTo>
                  <a:lnTo>
                    <a:pt x="1007" y="802"/>
                  </a:lnTo>
                  <a:lnTo>
                    <a:pt x="982" y="831"/>
                  </a:lnTo>
                  <a:lnTo>
                    <a:pt x="956" y="858"/>
                  </a:lnTo>
                  <a:lnTo>
                    <a:pt x="927" y="884"/>
                  </a:lnTo>
                  <a:lnTo>
                    <a:pt x="898" y="910"/>
                  </a:lnTo>
                  <a:lnTo>
                    <a:pt x="868" y="935"/>
                  </a:lnTo>
                  <a:lnTo>
                    <a:pt x="836" y="958"/>
                  </a:lnTo>
                  <a:lnTo>
                    <a:pt x="803" y="979"/>
                  </a:lnTo>
                  <a:lnTo>
                    <a:pt x="770" y="1000"/>
                  </a:lnTo>
                  <a:lnTo>
                    <a:pt x="737" y="1019"/>
                  </a:lnTo>
                  <a:lnTo>
                    <a:pt x="702" y="1036"/>
                  </a:lnTo>
                  <a:lnTo>
                    <a:pt x="668" y="1053"/>
                  </a:lnTo>
                  <a:lnTo>
                    <a:pt x="634" y="1068"/>
                  </a:lnTo>
                  <a:lnTo>
                    <a:pt x="599" y="1081"/>
                  </a:lnTo>
                  <a:lnTo>
                    <a:pt x="565" y="1092"/>
                  </a:lnTo>
                  <a:lnTo>
                    <a:pt x="532" y="1102"/>
                  </a:lnTo>
                  <a:lnTo>
                    <a:pt x="499" y="1110"/>
                  </a:lnTo>
                  <a:lnTo>
                    <a:pt x="467" y="1116"/>
                  </a:lnTo>
                  <a:lnTo>
                    <a:pt x="436" y="1120"/>
                  </a:lnTo>
                  <a:lnTo>
                    <a:pt x="456" y="1030"/>
                  </a:lnTo>
                  <a:lnTo>
                    <a:pt x="474" y="944"/>
                  </a:lnTo>
                  <a:lnTo>
                    <a:pt x="490" y="860"/>
                  </a:lnTo>
                  <a:lnTo>
                    <a:pt x="504" y="782"/>
                  </a:lnTo>
                  <a:lnTo>
                    <a:pt x="509" y="745"/>
                  </a:lnTo>
                  <a:lnTo>
                    <a:pt x="514" y="710"/>
                  </a:lnTo>
                  <a:lnTo>
                    <a:pt x="517" y="677"/>
                  </a:lnTo>
                  <a:lnTo>
                    <a:pt x="519" y="645"/>
                  </a:lnTo>
                  <a:lnTo>
                    <a:pt x="520" y="615"/>
                  </a:lnTo>
                  <a:lnTo>
                    <a:pt x="520" y="589"/>
                  </a:lnTo>
                  <a:lnTo>
                    <a:pt x="518" y="565"/>
                  </a:lnTo>
                  <a:lnTo>
                    <a:pt x="515" y="543"/>
                  </a:lnTo>
                  <a:lnTo>
                    <a:pt x="512" y="531"/>
                  </a:lnTo>
                  <a:lnTo>
                    <a:pt x="508" y="519"/>
                  </a:lnTo>
                  <a:lnTo>
                    <a:pt x="504" y="509"/>
                  </a:lnTo>
                  <a:lnTo>
                    <a:pt x="500" y="499"/>
                  </a:lnTo>
                  <a:lnTo>
                    <a:pt x="494" y="491"/>
                  </a:lnTo>
                  <a:lnTo>
                    <a:pt x="489" y="483"/>
                  </a:lnTo>
                  <a:lnTo>
                    <a:pt x="483" y="476"/>
                  </a:lnTo>
                  <a:lnTo>
                    <a:pt x="477" y="470"/>
                  </a:lnTo>
                  <a:lnTo>
                    <a:pt x="471" y="466"/>
                  </a:lnTo>
                  <a:lnTo>
                    <a:pt x="465" y="462"/>
                  </a:lnTo>
                  <a:lnTo>
                    <a:pt x="458" y="459"/>
                  </a:lnTo>
                  <a:lnTo>
                    <a:pt x="451" y="457"/>
                  </a:lnTo>
                  <a:lnTo>
                    <a:pt x="444" y="456"/>
                  </a:lnTo>
                  <a:lnTo>
                    <a:pt x="438" y="455"/>
                  </a:lnTo>
                  <a:lnTo>
                    <a:pt x="431" y="456"/>
                  </a:lnTo>
                  <a:lnTo>
                    <a:pt x="424" y="457"/>
                  </a:lnTo>
                  <a:lnTo>
                    <a:pt x="417" y="459"/>
                  </a:lnTo>
                  <a:lnTo>
                    <a:pt x="410" y="461"/>
                  </a:lnTo>
                  <a:lnTo>
                    <a:pt x="404" y="465"/>
                  </a:lnTo>
                  <a:lnTo>
                    <a:pt x="397" y="469"/>
                  </a:lnTo>
                  <a:lnTo>
                    <a:pt x="391" y="474"/>
                  </a:lnTo>
                  <a:lnTo>
                    <a:pt x="384" y="479"/>
                  </a:lnTo>
                  <a:lnTo>
                    <a:pt x="379" y="486"/>
                  </a:lnTo>
                  <a:lnTo>
                    <a:pt x="374" y="493"/>
                  </a:lnTo>
                  <a:lnTo>
                    <a:pt x="369" y="500"/>
                  </a:lnTo>
                  <a:lnTo>
                    <a:pt x="365" y="508"/>
                  </a:lnTo>
                  <a:lnTo>
                    <a:pt x="361" y="516"/>
                  </a:lnTo>
                  <a:lnTo>
                    <a:pt x="358" y="525"/>
                  </a:lnTo>
                  <a:lnTo>
                    <a:pt x="355" y="535"/>
                  </a:lnTo>
                  <a:lnTo>
                    <a:pt x="353" y="545"/>
                  </a:lnTo>
                  <a:lnTo>
                    <a:pt x="352" y="555"/>
                  </a:lnTo>
                  <a:lnTo>
                    <a:pt x="351" y="566"/>
                  </a:lnTo>
                  <a:lnTo>
                    <a:pt x="350" y="598"/>
                  </a:lnTo>
                  <a:lnTo>
                    <a:pt x="347" y="634"/>
                  </a:lnTo>
                  <a:lnTo>
                    <a:pt x="344" y="671"/>
                  </a:lnTo>
                  <a:lnTo>
                    <a:pt x="339" y="709"/>
                  </a:lnTo>
                  <a:lnTo>
                    <a:pt x="333" y="750"/>
                  </a:lnTo>
                  <a:lnTo>
                    <a:pt x="327" y="793"/>
                  </a:lnTo>
                  <a:lnTo>
                    <a:pt x="319" y="836"/>
                  </a:lnTo>
                  <a:lnTo>
                    <a:pt x="311" y="880"/>
                  </a:lnTo>
                  <a:lnTo>
                    <a:pt x="293" y="973"/>
                  </a:lnTo>
                  <a:lnTo>
                    <a:pt x="273" y="1068"/>
                  </a:lnTo>
                  <a:lnTo>
                    <a:pt x="252" y="1164"/>
                  </a:lnTo>
                  <a:lnTo>
                    <a:pt x="230" y="1260"/>
                  </a:lnTo>
                  <a:lnTo>
                    <a:pt x="209" y="1354"/>
                  </a:lnTo>
                  <a:lnTo>
                    <a:pt x="189" y="1444"/>
                  </a:lnTo>
                  <a:lnTo>
                    <a:pt x="170" y="1531"/>
                  </a:lnTo>
                  <a:lnTo>
                    <a:pt x="153" y="1612"/>
                  </a:lnTo>
                  <a:lnTo>
                    <a:pt x="146" y="1649"/>
                  </a:lnTo>
                  <a:lnTo>
                    <a:pt x="139" y="1684"/>
                  </a:lnTo>
                  <a:lnTo>
                    <a:pt x="134" y="1716"/>
                  </a:lnTo>
                  <a:lnTo>
                    <a:pt x="129" y="1748"/>
                  </a:lnTo>
                  <a:lnTo>
                    <a:pt x="126" y="1776"/>
                  </a:lnTo>
                  <a:lnTo>
                    <a:pt x="124" y="1801"/>
                  </a:lnTo>
                  <a:lnTo>
                    <a:pt x="122" y="1823"/>
                  </a:lnTo>
                  <a:lnTo>
                    <a:pt x="123" y="1842"/>
                  </a:lnTo>
                  <a:lnTo>
                    <a:pt x="124" y="1853"/>
                  </a:lnTo>
                  <a:lnTo>
                    <a:pt x="126" y="1863"/>
                  </a:lnTo>
                  <a:lnTo>
                    <a:pt x="128" y="1874"/>
                  </a:lnTo>
                  <a:lnTo>
                    <a:pt x="132" y="1884"/>
                  </a:lnTo>
                  <a:lnTo>
                    <a:pt x="136" y="1893"/>
                  </a:lnTo>
                  <a:lnTo>
                    <a:pt x="140" y="1901"/>
                  </a:lnTo>
                  <a:lnTo>
                    <a:pt x="145" y="1909"/>
                  </a:lnTo>
                  <a:lnTo>
                    <a:pt x="151" y="1916"/>
                  </a:lnTo>
                  <a:lnTo>
                    <a:pt x="157" y="1922"/>
                  </a:lnTo>
                  <a:lnTo>
                    <a:pt x="163" y="1928"/>
                  </a:lnTo>
                  <a:lnTo>
                    <a:pt x="171" y="1932"/>
                  </a:lnTo>
                  <a:lnTo>
                    <a:pt x="178" y="1936"/>
                  </a:lnTo>
                  <a:lnTo>
                    <a:pt x="186" y="1940"/>
                  </a:lnTo>
                  <a:lnTo>
                    <a:pt x="193" y="1942"/>
                  </a:lnTo>
                  <a:lnTo>
                    <a:pt x="201" y="1944"/>
                  </a:lnTo>
                  <a:lnTo>
                    <a:pt x="208" y="1944"/>
                  </a:lnTo>
                  <a:lnTo>
                    <a:pt x="216" y="1944"/>
                  </a:lnTo>
                  <a:lnTo>
                    <a:pt x="224" y="1943"/>
                  </a:lnTo>
                  <a:lnTo>
                    <a:pt x="231" y="1941"/>
                  </a:lnTo>
                  <a:lnTo>
                    <a:pt x="239" y="1937"/>
                  </a:lnTo>
                  <a:lnTo>
                    <a:pt x="246" y="1933"/>
                  </a:lnTo>
                  <a:lnTo>
                    <a:pt x="253" y="1928"/>
                  </a:lnTo>
                  <a:lnTo>
                    <a:pt x="259" y="1921"/>
                  </a:lnTo>
                  <a:lnTo>
                    <a:pt x="266" y="1914"/>
                  </a:lnTo>
                  <a:lnTo>
                    <a:pt x="272" y="1905"/>
                  </a:lnTo>
                  <a:lnTo>
                    <a:pt x="278" y="1895"/>
                  </a:lnTo>
                  <a:lnTo>
                    <a:pt x="283" y="1884"/>
                  </a:lnTo>
                  <a:lnTo>
                    <a:pt x="288" y="1871"/>
                  </a:lnTo>
                  <a:lnTo>
                    <a:pt x="291" y="1857"/>
                  </a:lnTo>
                  <a:lnTo>
                    <a:pt x="294" y="1842"/>
                  </a:lnTo>
                  <a:lnTo>
                    <a:pt x="297" y="1825"/>
                  </a:lnTo>
                  <a:lnTo>
                    <a:pt x="298" y="1807"/>
                  </a:lnTo>
                  <a:lnTo>
                    <a:pt x="300" y="1783"/>
                  </a:lnTo>
                  <a:lnTo>
                    <a:pt x="303" y="1756"/>
                  </a:lnTo>
                  <a:lnTo>
                    <a:pt x="307" y="1727"/>
                  </a:lnTo>
                  <a:lnTo>
                    <a:pt x="311" y="1697"/>
                  </a:lnTo>
                  <a:lnTo>
                    <a:pt x="322" y="1634"/>
                  </a:lnTo>
                  <a:lnTo>
                    <a:pt x="335" y="1565"/>
                  </a:lnTo>
                  <a:lnTo>
                    <a:pt x="351" y="1493"/>
                  </a:lnTo>
                  <a:lnTo>
                    <a:pt x="367" y="1417"/>
                  </a:lnTo>
                  <a:lnTo>
                    <a:pt x="385" y="1339"/>
                  </a:lnTo>
                  <a:lnTo>
                    <a:pt x="404" y="1260"/>
                  </a:lnTo>
                  <a:lnTo>
                    <a:pt x="469" y="1254"/>
                  </a:lnTo>
                  <a:lnTo>
                    <a:pt x="534" y="1245"/>
                  </a:lnTo>
                  <a:lnTo>
                    <a:pt x="595" y="1232"/>
                  </a:lnTo>
                  <a:lnTo>
                    <a:pt x="655" y="1217"/>
                  </a:lnTo>
                  <a:lnTo>
                    <a:pt x="712" y="1198"/>
                  </a:lnTo>
                  <a:lnTo>
                    <a:pt x="768" y="1175"/>
                  </a:lnTo>
                  <a:lnTo>
                    <a:pt x="821" y="1151"/>
                  </a:lnTo>
                  <a:lnTo>
                    <a:pt x="871" y="1125"/>
                  </a:lnTo>
                  <a:lnTo>
                    <a:pt x="919" y="1096"/>
                  </a:lnTo>
                  <a:lnTo>
                    <a:pt x="965" y="1065"/>
                  </a:lnTo>
                  <a:lnTo>
                    <a:pt x="1007" y="1031"/>
                  </a:lnTo>
                  <a:lnTo>
                    <a:pt x="1047" y="996"/>
                  </a:lnTo>
                  <a:lnTo>
                    <a:pt x="1085" y="960"/>
                  </a:lnTo>
                  <a:lnTo>
                    <a:pt x="1119" y="922"/>
                  </a:lnTo>
                  <a:lnTo>
                    <a:pt x="1150" y="883"/>
                  </a:lnTo>
                  <a:lnTo>
                    <a:pt x="1180" y="842"/>
                  </a:lnTo>
                  <a:lnTo>
                    <a:pt x="1205" y="802"/>
                  </a:lnTo>
                  <a:lnTo>
                    <a:pt x="1227" y="759"/>
                  </a:lnTo>
                  <a:lnTo>
                    <a:pt x="1247" y="717"/>
                  </a:lnTo>
                  <a:lnTo>
                    <a:pt x="1263" y="674"/>
                  </a:lnTo>
                  <a:lnTo>
                    <a:pt x="1277" y="631"/>
                  </a:lnTo>
                  <a:lnTo>
                    <a:pt x="1286" y="587"/>
                  </a:lnTo>
                  <a:lnTo>
                    <a:pt x="1293" y="545"/>
                  </a:lnTo>
                  <a:lnTo>
                    <a:pt x="1295" y="502"/>
                  </a:lnTo>
                  <a:lnTo>
                    <a:pt x="1295" y="459"/>
                  </a:lnTo>
                  <a:lnTo>
                    <a:pt x="1291" y="418"/>
                  </a:lnTo>
                  <a:lnTo>
                    <a:pt x="1283" y="377"/>
                  </a:lnTo>
                  <a:lnTo>
                    <a:pt x="1270" y="337"/>
                  </a:lnTo>
                  <a:lnTo>
                    <a:pt x="1255" y="299"/>
                  </a:lnTo>
                  <a:lnTo>
                    <a:pt x="1236" y="262"/>
                  </a:lnTo>
                  <a:lnTo>
                    <a:pt x="1214" y="226"/>
                  </a:lnTo>
                  <a:lnTo>
                    <a:pt x="1187" y="19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3" name="Freeform 23"/>
            <p:cNvSpPr>
              <a:spLocks noEditPoints="1"/>
            </p:cNvSpPr>
            <p:nvPr userDrawn="1"/>
          </p:nvSpPr>
          <p:spPr bwMode="black">
            <a:xfrm>
              <a:off x="4109455" y="4899790"/>
              <a:ext cx="306388" cy="133350"/>
            </a:xfrm>
            <a:custGeom>
              <a:avLst/>
              <a:gdLst/>
              <a:ahLst/>
              <a:cxnLst>
                <a:cxn ang="0">
                  <a:pos x="2165" y="842"/>
                </a:cxn>
                <a:cxn ang="0">
                  <a:pos x="2031" y="763"/>
                </a:cxn>
                <a:cxn ang="0">
                  <a:pos x="1942" y="562"/>
                </a:cxn>
                <a:cxn ang="0">
                  <a:pos x="1859" y="444"/>
                </a:cxn>
                <a:cxn ang="0">
                  <a:pos x="1732" y="447"/>
                </a:cxn>
                <a:cxn ang="0">
                  <a:pos x="1587" y="543"/>
                </a:cxn>
                <a:cxn ang="0">
                  <a:pos x="1293" y="825"/>
                </a:cxn>
                <a:cxn ang="0">
                  <a:pos x="1254" y="831"/>
                </a:cxn>
                <a:cxn ang="0">
                  <a:pos x="1313" y="586"/>
                </a:cxn>
                <a:cxn ang="0">
                  <a:pos x="1361" y="362"/>
                </a:cxn>
                <a:cxn ang="0">
                  <a:pos x="1343" y="242"/>
                </a:cxn>
                <a:cxn ang="0">
                  <a:pos x="1248" y="204"/>
                </a:cxn>
                <a:cxn ang="0">
                  <a:pos x="1035" y="219"/>
                </a:cxn>
                <a:cxn ang="0">
                  <a:pos x="747" y="226"/>
                </a:cxn>
                <a:cxn ang="0">
                  <a:pos x="491" y="170"/>
                </a:cxn>
                <a:cxn ang="0">
                  <a:pos x="544" y="73"/>
                </a:cxn>
                <a:cxn ang="0">
                  <a:pos x="523" y="14"/>
                </a:cxn>
                <a:cxn ang="0">
                  <a:pos x="454" y="2"/>
                </a:cxn>
                <a:cxn ang="0">
                  <a:pos x="365" y="49"/>
                </a:cxn>
                <a:cxn ang="0">
                  <a:pos x="277" y="100"/>
                </a:cxn>
                <a:cxn ang="0">
                  <a:pos x="208" y="111"/>
                </a:cxn>
                <a:cxn ang="0">
                  <a:pos x="172" y="151"/>
                </a:cxn>
                <a:cxn ang="0">
                  <a:pos x="170" y="199"/>
                </a:cxn>
                <a:cxn ang="0">
                  <a:pos x="205" y="239"/>
                </a:cxn>
                <a:cxn ang="0">
                  <a:pos x="120" y="399"/>
                </a:cxn>
                <a:cxn ang="0">
                  <a:pos x="27" y="635"/>
                </a:cxn>
                <a:cxn ang="0">
                  <a:pos x="3" y="869"/>
                </a:cxn>
                <a:cxn ang="0">
                  <a:pos x="105" y="1035"/>
                </a:cxn>
                <a:cxn ang="0">
                  <a:pos x="354" y="1071"/>
                </a:cxn>
                <a:cxn ang="0">
                  <a:pos x="546" y="971"/>
                </a:cxn>
                <a:cxn ang="0">
                  <a:pos x="662" y="788"/>
                </a:cxn>
                <a:cxn ang="0">
                  <a:pos x="701" y="574"/>
                </a:cxn>
                <a:cxn ang="0">
                  <a:pos x="661" y="381"/>
                </a:cxn>
                <a:cxn ang="0">
                  <a:pos x="800" y="366"/>
                </a:cxn>
                <a:cxn ang="0">
                  <a:pos x="976" y="370"/>
                </a:cxn>
                <a:cxn ang="0">
                  <a:pos x="1184" y="338"/>
                </a:cxn>
                <a:cxn ang="0">
                  <a:pos x="1196" y="388"/>
                </a:cxn>
                <a:cxn ang="0">
                  <a:pos x="1104" y="721"/>
                </a:cxn>
                <a:cxn ang="0">
                  <a:pos x="1074" y="920"/>
                </a:cxn>
                <a:cxn ang="0">
                  <a:pos x="1118" y="1049"/>
                </a:cxn>
                <a:cxn ang="0">
                  <a:pos x="1238" y="1043"/>
                </a:cxn>
                <a:cxn ang="0">
                  <a:pos x="1409" y="910"/>
                </a:cxn>
                <a:cxn ang="0">
                  <a:pos x="1680" y="646"/>
                </a:cxn>
                <a:cxn ang="0">
                  <a:pos x="1750" y="633"/>
                </a:cxn>
                <a:cxn ang="0">
                  <a:pos x="1837" y="797"/>
                </a:cxn>
                <a:cxn ang="0">
                  <a:pos x="1907" y="905"/>
                </a:cxn>
                <a:cxn ang="0">
                  <a:pos x="2024" y="976"/>
                </a:cxn>
                <a:cxn ang="0">
                  <a:pos x="2156" y="984"/>
                </a:cxn>
                <a:cxn ang="0">
                  <a:pos x="2303" y="948"/>
                </a:cxn>
                <a:cxn ang="0">
                  <a:pos x="2436" y="862"/>
                </a:cxn>
                <a:cxn ang="0">
                  <a:pos x="2481" y="810"/>
                </a:cxn>
                <a:cxn ang="0">
                  <a:pos x="2481" y="773"/>
                </a:cxn>
                <a:cxn ang="0">
                  <a:pos x="2436" y="758"/>
                </a:cxn>
                <a:cxn ang="0">
                  <a:pos x="254" y="930"/>
                </a:cxn>
                <a:cxn ang="0">
                  <a:pos x="190" y="835"/>
                </a:cxn>
                <a:cxn ang="0">
                  <a:pos x="209" y="666"/>
                </a:cxn>
                <a:cxn ang="0">
                  <a:pos x="275" y="478"/>
                </a:cxn>
                <a:cxn ang="0">
                  <a:pos x="417" y="324"/>
                </a:cxn>
                <a:cxn ang="0">
                  <a:pos x="525" y="468"/>
                </a:cxn>
                <a:cxn ang="0">
                  <a:pos x="535" y="658"/>
                </a:cxn>
                <a:cxn ang="0">
                  <a:pos x="466" y="831"/>
                </a:cxn>
                <a:cxn ang="0">
                  <a:pos x="338" y="930"/>
                </a:cxn>
              </a:cxnLst>
              <a:rect l="0" t="0" r="r" b="b"/>
              <a:pathLst>
                <a:path w="2487" h="1077">
                  <a:moveTo>
                    <a:pt x="2374" y="778"/>
                  </a:moveTo>
                  <a:lnTo>
                    <a:pt x="2331" y="800"/>
                  </a:lnTo>
                  <a:lnTo>
                    <a:pt x="2292" y="817"/>
                  </a:lnTo>
                  <a:lnTo>
                    <a:pt x="2255" y="830"/>
                  </a:lnTo>
                  <a:lnTo>
                    <a:pt x="2223" y="838"/>
                  </a:lnTo>
                  <a:lnTo>
                    <a:pt x="2193" y="842"/>
                  </a:lnTo>
                  <a:lnTo>
                    <a:pt x="2165" y="842"/>
                  </a:lnTo>
                  <a:lnTo>
                    <a:pt x="2140" y="839"/>
                  </a:lnTo>
                  <a:lnTo>
                    <a:pt x="2117" y="833"/>
                  </a:lnTo>
                  <a:lnTo>
                    <a:pt x="2097" y="824"/>
                  </a:lnTo>
                  <a:lnTo>
                    <a:pt x="2078" y="813"/>
                  </a:lnTo>
                  <a:lnTo>
                    <a:pt x="2061" y="798"/>
                  </a:lnTo>
                  <a:lnTo>
                    <a:pt x="2046" y="781"/>
                  </a:lnTo>
                  <a:lnTo>
                    <a:pt x="2031" y="763"/>
                  </a:lnTo>
                  <a:lnTo>
                    <a:pt x="2019" y="744"/>
                  </a:lnTo>
                  <a:lnTo>
                    <a:pt x="2007" y="723"/>
                  </a:lnTo>
                  <a:lnTo>
                    <a:pt x="1997" y="701"/>
                  </a:lnTo>
                  <a:lnTo>
                    <a:pt x="1977" y="655"/>
                  </a:lnTo>
                  <a:lnTo>
                    <a:pt x="1960" y="608"/>
                  </a:lnTo>
                  <a:lnTo>
                    <a:pt x="1951" y="585"/>
                  </a:lnTo>
                  <a:lnTo>
                    <a:pt x="1942" y="562"/>
                  </a:lnTo>
                  <a:lnTo>
                    <a:pt x="1933" y="541"/>
                  </a:lnTo>
                  <a:lnTo>
                    <a:pt x="1922" y="521"/>
                  </a:lnTo>
                  <a:lnTo>
                    <a:pt x="1911" y="501"/>
                  </a:lnTo>
                  <a:lnTo>
                    <a:pt x="1900" y="483"/>
                  </a:lnTo>
                  <a:lnTo>
                    <a:pt x="1888" y="468"/>
                  </a:lnTo>
                  <a:lnTo>
                    <a:pt x="1874" y="455"/>
                  </a:lnTo>
                  <a:lnTo>
                    <a:pt x="1859" y="444"/>
                  </a:lnTo>
                  <a:lnTo>
                    <a:pt x="1843" y="436"/>
                  </a:lnTo>
                  <a:lnTo>
                    <a:pt x="1824" y="431"/>
                  </a:lnTo>
                  <a:lnTo>
                    <a:pt x="1803" y="429"/>
                  </a:lnTo>
                  <a:lnTo>
                    <a:pt x="1787" y="430"/>
                  </a:lnTo>
                  <a:lnTo>
                    <a:pt x="1769" y="434"/>
                  </a:lnTo>
                  <a:lnTo>
                    <a:pt x="1751" y="439"/>
                  </a:lnTo>
                  <a:lnTo>
                    <a:pt x="1732" y="447"/>
                  </a:lnTo>
                  <a:lnTo>
                    <a:pt x="1713" y="456"/>
                  </a:lnTo>
                  <a:lnTo>
                    <a:pt x="1692" y="467"/>
                  </a:lnTo>
                  <a:lnTo>
                    <a:pt x="1671" y="480"/>
                  </a:lnTo>
                  <a:lnTo>
                    <a:pt x="1651" y="493"/>
                  </a:lnTo>
                  <a:lnTo>
                    <a:pt x="1630" y="508"/>
                  </a:lnTo>
                  <a:lnTo>
                    <a:pt x="1609" y="526"/>
                  </a:lnTo>
                  <a:lnTo>
                    <a:pt x="1587" y="543"/>
                  </a:lnTo>
                  <a:lnTo>
                    <a:pt x="1566" y="560"/>
                  </a:lnTo>
                  <a:lnTo>
                    <a:pt x="1525" y="597"/>
                  </a:lnTo>
                  <a:lnTo>
                    <a:pt x="1483" y="636"/>
                  </a:lnTo>
                  <a:lnTo>
                    <a:pt x="1407" y="712"/>
                  </a:lnTo>
                  <a:lnTo>
                    <a:pt x="1341" y="778"/>
                  </a:lnTo>
                  <a:lnTo>
                    <a:pt x="1315" y="805"/>
                  </a:lnTo>
                  <a:lnTo>
                    <a:pt x="1293" y="825"/>
                  </a:lnTo>
                  <a:lnTo>
                    <a:pt x="1284" y="833"/>
                  </a:lnTo>
                  <a:lnTo>
                    <a:pt x="1277" y="838"/>
                  </a:lnTo>
                  <a:lnTo>
                    <a:pt x="1271" y="842"/>
                  </a:lnTo>
                  <a:lnTo>
                    <a:pt x="1265" y="843"/>
                  </a:lnTo>
                  <a:lnTo>
                    <a:pt x="1260" y="842"/>
                  </a:lnTo>
                  <a:lnTo>
                    <a:pt x="1256" y="838"/>
                  </a:lnTo>
                  <a:lnTo>
                    <a:pt x="1254" y="831"/>
                  </a:lnTo>
                  <a:lnTo>
                    <a:pt x="1254" y="822"/>
                  </a:lnTo>
                  <a:lnTo>
                    <a:pt x="1254" y="811"/>
                  </a:lnTo>
                  <a:lnTo>
                    <a:pt x="1256" y="798"/>
                  </a:lnTo>
                  <a:lnTo>
                    <a:pt x="1259" y="782"/>
                  </a:lnTo>
                  <a:lnTo>
                    <a:pt x="1262" y="765"/>
                  </a:lnTo>
                  <a:lnTo>
                    <a:pt x="1285" y="683"/>
                  </a:lnTo>
                  <a:lnTo>
                    <a:pt x="1313" y="586"/>
                  </a:lnTo>
                  <a:lnTo>
                    <a:pt x="1327" y="535"/>
                  </a:lnTo>
                  <a:lnTo>
                    <a:pt x="1340" y="483"/>
                  </a:lnTo>
                  <a:lnTo>
                    <a:pt x="1346" y="457"/>
                  </a:lnTo>
                  <a:lnTo>
                    <a:pt x="1351" y="433"/>
                  </a:lnTo>
                  <a:lnTo>
                    <a:pt x="1355" y="408"/>
                  </a:lnTo>
                  <a:lnTo>
                    <a:pt x="1359" y="385"/>
                  </a:lnTo>
                  <a:lnTo>
                    <a:pt x="1361" y="362"/>
                  </a:lnTo>
                  <a:lnTo>
                    <a:pt x="1363" y="340"/>
                  </a:lnTo>
                  <a:lnTo>
                    <a:pt x="1363" y="320"/>
                  </a:lnTo>
                  <a:lnTo>
                    <a:pt x="1362" y="301"/>
                  </a:lnTo>
                  <a:lnTo>
                    <a:pt x="1360" y="284"/>
                  </a:lnTo>
                  <a:lnTo>
                    <a:pt x="1356" y="268"/>
                  </a:lnTo>
                  <a:lnTo>
                    <a:pt x="1351" y="254"/>
                  </a:lnTo>
                  <a:lnTo>
                    <a:pt x="1343" y="242"/>
                  </a:lnTo>
                  <a:lnTo>
                    <a:pt x="1334" y="232"/>
                  </a:lnTo>
                  <a:lnTo>
                    <a:pt x="1324" y="223"/>
                  </a:lnTo>
                  <a:lnTo>
                    <a:pt x="1312" y="217"/>
                  </a:lnTo>
                  <a:lnTo>
                    <a:pt x="1298" y="212"/>
                  </a:lnTo>
                  <a:lnTo>
                    <a:pt x="1283" y="208"/>
                  </a:lnTo>
                  <a:lnTo>
                    <a:pt x="1267" y="205"/>
                  </a:lnTo>
                  <a:lnTo>
                    <a:pt x="1248" y="204"/>
                  </a:lnTo>
                  <a:lnTo>
                    <a:pt x="1230" y="203"/>
                  </a:lnTo>
                  <a:lnTo>
                    <a:pt x="1209" y="203"/>
                  </a:lnTo>
                  <a:lnTo>
                    <a:pt x="1188" y="204"/>
                  </a:lnTo>
                  <a:lnTo>
                    <a:pt x="1166" y="206"/>
                  </a:lnTo>
                  <a:lnTo>
                    <a:pt x="1141" y="208"/>
                  </a:lnTo>
                  <a:lnTo>
                    <a:pt x="1090" y="213"/>
                  </a:lnTo>
                  <a:lnTo>
                    <a:pt x="1035" y="219"/>
                  </a:lnTo>
                  <a:lnTo>
                    <a:pt x="977" y="224"/>
                  </a:lnTo>
                  <a:lnTo>
                    <a:pt x="914" y="228"/>
                  </a:lnTo>
                  <a:lnTo>
                    <a:pt x="882" y="229"/>
                  </a:lnTo>
                  <a:lnTo>
                    <a:pt x="850" y="230"/>
                  </a:lnTo>
                  <a:lnTo>
                    <a:pt x="816" y="229"/>
                  </a:lnTo>
                  <a:lnTo>
                    <a:pt x="782" y="228"/>
                  </a:lnTo>
                  <a:lnTo>
                    <a:pt x="747" y="226"/>
                  </a:lnTo>
                  <a:lnTo>
                    <a:pt x="711" y="222"/>
                  </a:lnTo>
                  <a:lnTo>
                    <a:pt x="676" y="218"/>
                  </a:lnTo>
                  <a:lnTo>
                    <a:pt x="640" y="211"/>
                  </a:lnTo>
                  <a:lnTo>
                    <a:pt x="604" y="204"/>
                  </a:lnTo>
                  <a:lnTo>
                    <a:pt x="566" y="194"/>
                  </a:lnTo>
                  <a:lnTo>
                    <a:pt x="529" y="183"/>
                  </a:lnTo>
                  <a:lnTo>
                    <a:pt x="491" y="170"/>
                  </a:lnTo>
                  <a:lnTo>
                    <a:pt x="505" y="155"/>
                  </a:lnTo>
                  <a:lnTo>
                    <a:pt x="516" y="140"/>
                  </a:lnTo>
                  <a:lnTo>
                    <a:pt x="525" y="126"/>
                  </a:lnTo>
                  <a:lnTo>
                    <a:pt x="532" y="112"/>
                  </a:lnTo>
                  <a:lnTo>
                    <a:pt x="538" y="99"/>
                  </a:lnTo>
                  <a:lnTo>
                    <a:pt x="541" y="85"/>
                  </a:lnTo>
                  <a:lnTo>
                    <a:pt x="544" y="73"/>
                  </a:lnTo>
                  <a:lnTo>
                    <a:pt x="545" y="62"/>
                  </a:lnTo>
                  <a:lnTo>
                    <a:pt x="544" y="52"/>
                  </a:lnTo>
                  <a:lnTo>
                    <a:pt x="542" y="43"/>
                  </a:lnTo>
                  <a:lnTo>
                    <a:pt x="539" y="34"/>
                  </a:lnTo>
                  <a:lnTo>
                    <a:pt x="535" y="26"/>
                  </a:lnTo>
                  <a:lnTo>
                    <a:pt x="529" y="20"/>
                  </a:lnTo>
                  <a:lnTo>
                    <a:pt x="523" y="14"/>
                  </a:lnTo>
                  <a:lnTo>
                    <a:pt x="515" y="9"/>
                  </a:lnTo>
                  <a:lnTo>
                    <a:pt x="507" y="5"/>
                  </a:lnTo>
                  <a:lnTo>
                    <a:pt x="498" y="2"/>
                  </a:lnTo>
                  <a:lnTo>
                    <a:pt x="487" y="0"/>
                  </a:lnTo>
                  <a:lnTo>
                    <a:pt x="477" y="0"/>
                  </a:lnTo>
                  <a:lnTo>
                    <a:pt x="466" y="0"/>
                  </a:lnTo>
                  <a:lnTo>
                    <a:pt x="454" y="2"/>
                  </a:lnTo>
                  <a:lnTo>
                    <a:pt x="442" y="5"/>
                  </a:lnTo>
                  <a:lnTo>
                    <a:pt x="430" y="9"/>
                  </a:lnTo>
                  <a:lnTo>
                    <a:pt x="418" y="14"/>
                  </a:lnTo>
                  <a:lnTo>
                    <a:pt x="405" y="21"/>
                  </a:lnTo>
                  <a:lnTo>
                    <a:pt x="392" y="29"/>
                  </a:lnTo>
                  <a:lnTo>
                    <a:pt x="378" y="38"/>
                  </a:lnTo>
                  <a:lnTo>
                    <a:pt x="365" y="49"/>
                  </a:lnTo>
                  <a:lnTo>
                    <a:pt x="353" y="61"/>
                  </a:lnTo>
                  <a:lnTo>
                    <a:pt x="340" y="75"/>
                  </a:lnTo>
                  <a:lnTo>
                    <a:pt x="328" y="90"/>
                  </a:lnTo>
                  <a:lnTo>
                    <a:pt x="316" y="108"/>
                  </a:lnTo>
                  <a:lnTo>
                    <a:pt x="303" y="104"/>
                  </a:lnTo>
                  <a:lnTo>
                    <a:pt x="290" y="101"/>
                  </a:lnTo>
                  <a:lnTo>
                    <a:pt x="277" y="100"/>
                  </a:lnTo>
                  <a:lnTo>
                    <a:pt x="265" y="99"/>
                  </a:lnTo>
                  <a:lnTo>
                    <a:pt x="254" y="99"/>
                  </a:lnTo>
                  <a:lnTo>
                    <a:pt x="243" y="100"/>
                  </a:lnTo>
                  <a:lnTo>
                    <a:pt x="233" y="101"/>
                  </a:lnTo>
                  <a:lnTo>
                    <a:pt x="224" y="104"/>
                  </a:lnTo>
                  <a:lnTo>
                    <a:pt x="216" y="107"/>
                  </a:lnTo>
                  <a:lnTo>
                    <a:pt x="208" y="111"/>
                  </a:lnTo>
                  <a:lnTo>
                    <a:pt x="201" y="115"/>
                  </a:lnTo>
                  <a:lnTo>
                    <a:pt x="194" y="120"/>
                  </a:lnTo>
                  <a:lnTo>
                    <a:pt x="188" y="126"/>
                  </a:lnTo>
                  <a:lnTo>
                    <a:pt x="183" y="131"/>
                  </a:lnTo>
                  <a:lnTo>
                    <a:pt x="179" y="137"/>
                  </a:lnTo>
                  <a:lnTo>
                    <a:pt x="175" y="144"/>
                  </a:lnTo>
                  <a:lnTo>
                    <a:pt x="172" y="151"/>
                  </a:lnTo>
                  <a:lnTo>
                    <a:pt x="169" y="157"/>
                  </a:lnTo>
                  <a:lnTo>
                    <a:pt x="168" y="164"/>
                  </a:lnTo>
                  <a:lnTo>
                    <a:pt x="167" y="171"/>
                  </a:lnTo>
                  <a:lnTo>
                    <a:pt x="167" y="179"/>
                  </a:lnTo>
                  <a:lnTo>
                    <a:pt x="167" y="186"/>
                  </a:lnTo>
                  <a:lnTo>
                    <a:pt x="168" y="193"/>
                  </a:lnTo>
                  <a:lnTo>
                    <a:pt x="170" y="199"/>
                  </a:lnTo>
                  <a:lnTo>
                    <a:pt x="173" y="206"/>
                  </a:lnTo>
                  <a:lnTo>
                    <a:pt x="176" y="212"/>
                  </a:lnTo>
                  <a:lnTo>
                    <a:pt x="181" y="218"/>
                  </a:lnTo>
                  <a:lnTo>
                    <a:pt x="186" y="224"/>
                  </a:lnTo>
                  <a:lnTo>
                    <a:pt x="191" y="229"/>
                  </a:lnTo>
                  <a:lnTo>
                    <a:pt x="198" y="234"/>
                  </a:lnTo>
                  <a:lnTo>
                    <a:pt x="205" y="239"/>
                  </a:lnTo>
                  <a:lnTo>
                    <a:pt x="213" y="242"/>
                  </a:lnTo>
                  <a:lnTo>
                    <a:pt x="199" y="264"/>
                  </a:lnTo>
                  <a:lnTo>
                    <a:pt x="184" y="287"/>
                  </a:lnTo>
                  <a:lnTo>
                    <a:pt x="168" y="312"/>
                  </a:lnTo>
                  <a:lnTo>
                    <a:pt x="152" y="339"/>
                  </a:lnTo>
                  <a:lnTo>
                    <a:pt x="136" y="368"/>
                  </a:lnTo>
                  <a:lnTo>
                    <a:pt x="120" y="399"/>
                  </a:lnTo>
                  <a:lnTo>
                    <a:pt x="105" y="430"/>
                  </a:lnTo>
                  <a:lnTo>
                    <a:pt x="90" y="463"/>
                  </a:lnTo>
                  <a:lnTo>
                    <a:pt x="76" y="496"/>
                  </a:lnTo>
                  <a:lnTo>
                    <a:pt x="62" y="531"/>
                  </a:lnTo>
                  <a:lnTo>
                    <a:pt x="50" y="566"/>
                  </a:lnTo>
                  <a:lnTo>
                    <a:pt x="37" y="600"/>
                  </a:lnTo>
                  <a:lnTo>
                    <a:pt x="27" y="635"/>
                  </a:lnTo>
                  <a:lnTo>
                    <a:pt x="18" y="671"/>
                  </a:lnTo>
                  <a:lnTo>
                    <a:pt x="11" y="706"/>
                  </a:lnTo>
                  <a:lnTo>
                    <a:pt x="5" y="740"/>
                  </a:lnTo>
                  <a:lnTo>
                    <a:pt x="2" y="773"/>
                  </a:lnTo>
                  <a:lnTo>
                    <a:pt x="0" y="807"/>
                  </a:lnTo>
                  <a:lnTo>
                    <a:pt x="0" y="839"/>
                  </a:lnTo>
                  <a:lnTo>
                    <a:pt x="3" y="869"/>
                  </a:lnTo>
                  <a:lnTo>
                    <a:pt x="9" y="898"/>
                  </a:lnTo>
                  <a:lnTo>
                    <a:pt x="17" y="926"/>
                  </a:lnTo>
                  <a:lnTo>
                    <a:pt x="28" y="953"/>
                  </a:lnTo>
                  <a:lnTo>
                    <a:pt x="42" y="976"/>
                  </a:lnTo>
                  <a:lnTo>
                    <a:pt x="60" y="998"/>
                  </a:lnTo>
                  <a:lnTo>
                    <a:pt x="81" y="1018"/>
                  </a:lnTo>
                  <a:lnTo>
                    <a:pt x="105" y="1035"/>
                  </a:lnTo>
                  <a:lnTo>
                    <a:pt x="133" y="1049"/>
                  </a:lnTo>
                  <a:lnTo>
                    <a:pt x="165" y="1060"/>
                  </a:lnTo>
                  <a:lnTo>
                    <a:pt x="201" y="1070"/>
                  </a:lnTo>
                  <a:lnTo>
                    <a:pt x="241" y="1075"/>
                  </a:lnTo>
                  <a:lnTo>
                    <a:pt x="286" y="1077"/>
                  </a:lnTo>
                  <a:lnTo>
                    <a:pt x="321" y="1075"/>
                  </a:lnTo>
                  <a:lnTo>
                    <a:pt x="354" y="1071"/>
                  </a:lnTo>
                  <a:lnTo>
                    <a:pt x="387" y="1063"/>
                  </a:lnTo>
                  <a:lnTo>
                    <a:pt x="417" y="1053"/>
                  </a:lnTo>
                  <a:lnTo>
                    <a:pt x="445" y="1041"/>
                  </a:lnTo>
                  <a:lnTo>
                    <a:pt x="473" y="1027"/>
                  </a:lnTo>
                  <a:lnTo>
                    <a:pt x="499" y="1010"/>
                  </a:lnTo>
                  <a:lnTo>
                    <a:pt x="523" y="991"/>
                  </a:lnTo>
                  <a:lnTo>
                    <a:pt x="546" y="971"/>
                  </a:lnTo>
                  <a:lnTo>
                    <a:pt x="567" y="949"/>
                  </a:lnTo>
                  <a:lnTo>
                    <a:pt x="587" y="924"/>
                  </a:lnTo>
                  <a:lnTo>
                    <a:pt x="606" y="899"/>
                  </a:lnTo>
                  <a:lnTo>
                    <a:pt x="622" y="873"/>
                  </a:lnTo>
                  <a:lnTo>
                    <a:pt x="637" y="846"/>
                  </a:lnTo>
                  <a:lnTo>
                    <a:pt x="650" y="818"/>
                  </a:lnTo>
                  <a:lnTo>
                    <a:pt x="662" y="788"/>
                  </a:lnTo>
                  <a:lnTo>
                    <a:pt x="672" y="758"/>
                  </a:lnTo>
                  <a:lnTo>
                    <a:pt x="681" y="728"/>
                  </a:lnTo>
                  <a:lnTo>
                    <a:pt x="688" y="697"/>
                  </a:lnTo>
                  <a:lnTo>
                    <a:pt x="694" y="667"/>
                  </a:lnTo>
                  <a:lnTo>
                    <a:pt x="697" y="635"/>
                  </a:lnTo>
                  <a:lnTo>
                    <a:pt x="700" y="604"/>
                  </a:lnTo>
                  <a:lnTo>
                    <a:pt x="701" y="574"/>
                  </a:lnTo>
                  <a:lnTo>
                    <a:pt x="700" y="544"/>
                  </a:lnTo>
                  <a:lnTo>
                    <a:pt x="697" y="515"/>
                  </a:lnTo>
                  <a:lnTo>
                    <a:pt x="693" y="485"/>
                  </a:lnTo>
                  <a:lnTo>
                    <a:pt x="688" y="458"/>
                  </a:lnTo>
                  <a:lnTo>
                    <a:pt x="681" y="431"/>
                  </a:lnTo>
                  <a:lnTo>
                    <a:pt x="672" y="406"/>
                  </a:lnTo>
                  <a:lnTo>
                    <a:pt x="661" y="381"/>
                  </a:lnTo>
                  <a:lnTo>
                    <a:pt x="649" y="358"/>
                  </a:lnTo>
                  <a:lnTo>
                    <a:pt x="636" y="336"/>
                  </a:lnTo>
                  <a:lnTo>
                    <a:pt x="671" y="345"/>
                  </a:lnTo>
                  <a:lnTo>
                    <a:pt x="705" y="352"/>
                  </a:lnTo>
                  <a:lnTo>
                    <a:pt x="739" y="357"/>
                  </a:lnTo>
                  <a:lnTo>
                    <a:pt x="770" y="362"/>
                  </a:lnTo>
                  <a:lnTo>
                    <a:pt x="800" y="366"/>
                  </a:lnTo>
                  <a:lnTo>
                    <a:pt x="830" y="369"/>
                  </a:lnTo>
                  <a:lnTo>
                    <a:pt x="857" y="371"/>
                  </a:lnTo>
                  <a:lnTo>
                    <a:pt x="883" y="372"/>
                  </a:lnTo>
                  <a:lnTo>
                    <a:pt x="908" y="372"/>
                  </a:lnTo>
                  <a:lnTo>
                    <a:pt x="931" y="372"/>
                  </a:lnTo>
                  <a:lnTo>
                    <a:pt x="955" y="371"/>
                  </a:lnTo>
                  <a:lnTo>
                    <a:pt x="976" y="370"/>
                  </a:lnTo>
                  <a:lnTo>
                    <a:pt x="1015" y="366"/>
                  </a:lnTo>
                  <a:lnTo>
                    <a:pt x="1051" y="361"/>
                  </a:lnTo>
                  <a:lnTo>
                    <a:pt x="1108" y="349"/>
                  </a:lnTo>
                  <a:lnTo>
                    <a:pt x="1150" y="340"/>
                  </a:lnTo>
                  <a:lnTo>
                    <a:pt x="1166" y="338"/>
                  </a:lnTo>
                  <a:lnTo>
                    <a:pt x="1179" y="337"/>
                  </a:lnTo>
                  <a:lnTo>
                    <a:pt x="1184" y="338"/>
                  </a:lnTo>
                  <a:lnTo>
                    <a:pt x="1189" y="340"/>
                  </a:lnTo>
                  <a:lnTo>
                    <a:pt x="1193" y="342"/>
                  </a:lnTo>
                  <a:lnTo>
                    <a:pt x="1196" y="346"/>
                  </a:lnTo>
                  <a:lnTo>
                    <a:pt x="1198" y="352"/>
                  </a:lnTo>
                  <a:lnTo>
                    <a:pt x="1199" y="361"/>
                  </a:lnTo>
                  <a:lnTo>
                    <a:pt x="1198" y="372"/>
                  </a:lnTo>
                  <a:lnTo>
                    <a:pt x="1196" y="388"/>
                  </a:lnTo>
                  <a:lnTo>
                    <a:pt x="1188" y="423"/>
                  </a:lnTo>
                  <a:lnTo>
                    <a:pt x="1177" y="467"/>
                  </a:lnTo>
                  <a:lnTo>
                    <a:pt x="1162" y="517"/>
                  </a:lnTo>
                  <a:lnTo>
                    <a:pt x="1145" y="572"/>
                  </a:lnTo>
                  <a:lnTo>
                    <a:pt x="1128" y="630"/>
                  </a:lnTo>
                  <a:lnTo>
                    <a:pt x="1112" y="691"/>
                  </a:lnTo>
                  <a:lnTo>
                    <a:pt x="1104" y="721"/>
                  </a:lnTo>
                  <a:lnTo>
                    <a:pt x="1097" y="751"/>
                  </a:lnTo>
                  <a:lnTo>
                    <a:pt x="1091" y="781"/>
                  </a:lnTo>
                  <a:lnTo>
                    <a:pt x="1085" y="811"/>
                  </a:lnTo>
                  <a:lnTo>
                    <a:pt x="1081" y="840"/>
                  </a:lnTo>
                  <a:lnTo>
                    <a:pt x="1077" y="868"/>
                  </a:lnTo>
                  <a:lnTo>
                    <a:pt x="1075" y="895"/>
                  </a:lnTo>
                  <a:lnTo>
                    <a:pt x="1074" y="920"/>
                  </a:lnTo>
                  <a:lnTo>
                    <a:pt x="1075" y="945"/>
                  </a:lnTo>
                  <a:lnTo>
                    <a:pt x="1077" y="967"/>
                  </a:lnTo>
                  <a:lnTo>
                    <a:pt x="1081" y="988"/>
                  </a:lnTo>
                  <a:lnTo>
                    <a:pt x="1087" y="1007"/>
                  </a:lnTo>
                  <a:lnTo>
                    <a:pt x="1095" y="1023"/>
                  </a:lnTo>
                  <a:lnTo>
                    <a:pt x="1106" y="1037"/>
                  </a:lnTo>
                  <a:lnTo>
                    <a:pt x="1118" y="1049"/>
                  </a:lnTo>
                  <a:lnTo>
                    <a:pt x="1134" y="1057"/>
                  </a:lnTo>
                  <a:lnTo>
                    <a:pt x="1149" y="1062"/>
                  </a:lnTo>
                  <a:lnTo>
                    <a:pt x="1166" y="1064"/>
                  </a:lnTo>
                  <a:lnTo>
                    <a:pt x="1182" y="1063"/>
                  </a:lnTo>
                  <a:lnTo>
                    <a:pt x="1200" y="1059"/>
                  </a:lnTo>
                  <a:lnTo>
                    <a:pt x="1219" y="1052"/>
                  </a:lnTo>
                  <a:lnTo>
                    <a:pt x="1238" y="1043"/>
                  </a:lnTo>
                  <a:lnTo>
                    <a:pt x="1258" y="1032"/>
                  </a:lnTo>
                  <a:lnTo>
                    <a:pt x="1279" y="1019"/>
                  </a:lnTo>
                  <a:lnTo>
                    <a:pt x="1300" y="1004"/>
                  </a:lnTo>
                  <a:lnTo>
                    <a:pt x="1321" y="988"/>
                  </a:lnTo>
                  <a:lnTo>
                    <a:pt x="1342" y="970"/>
                  </a:lnTo>
                  <a:lnTo>
                    <a:pt x="1364" y="952"/>
                  </a:lnTo>
                  <a:lnTo>
                    <a:pt x="1409" y="910"/>
                  </a:lnTo>
                  <a:lnTo>
                    <a:pt x="1452" y="867"/>
                  </a:lnTo>
                  <a:lnTo>
                    <a:pt x="1538" y="780"/>
                  </a:lnTo>
                  <a:lnTo>
                    <a:pt x="1616" y="703"/>
                  </a:lnTo>
                  <a:lnTo>
                    <a:pt x="1633" y="686"/>
                  </a:lnTo>
                  <a:lnTo>
                    <a:pt x="1650" y="672"/>
                  </a:lnTo>
                  <a:lnTo>
                    <a:pt x="1665" y="659"/>
                  </a:lnTo>
                  <a:lnTo>
                    <a:pt x="1680" y="646"/>
                  </a:lnTo>
                  <a:lnTo>
                    <a:pt x="1693" y="637"/>
                  </a:lnTo>
                  <a:lnTo>
                    <a:pt x="1705" y="631"/>
                  </a:lnTo>
                  <a:lnTo>
                    <a:pt x="1717" y="627"/>
                  </a:lnTo>
                  <a:lnTo>
                    <a:pt x="1727" y="625"/>
                  </a:lnTo>
                  <a:lnTo>
                    <a:pt x="1735" y="626"/>
                  </a:lnTo>
                  <a:lnTo>
                    <a:pt x="1743" y="629"/>
                  </a:lnTo>
                  <a:lnTo>
                    <a:pt x="1750" y="633"/>
                  </a:lnTo>
                  <a:lnTo>
                    <a:pt x="1758" y="640"/>
                  </a:lnTo>
                  <a:lnTo>
                    <a:pt x="1764" y="647"/>
                  </a:lnTo>
                  <a:lnTo>
                    <a:pt x="1771" y="657"/>
                  </a:lnTo>
                  <a:lnTo>
                    <a:pt x="1777" y="667"/>
                  </a:lnTo>
                  <a:lnTo>
                    <a:pt x="1783" y="679"/>
                  </a:lnTo>
                  <a:lnTo>
                    <a:pt x="1808" y="733"/>
                  </a:lnTo>
                  <a:lnTo>
                    <a:pt x="1837" y="797"/>
                  </a:lnTo>
                  <a:lnTo>
                    <a:pt x="1845" y="813"/>
                  </a:lnTo>
                  <a:lnTo>
                    <a:pt x="1853" y="829"/>
                  </a:lnTo>
                  <a:lnTo>
                    <a:pt x="1862" y="845"/>
                  </a:lnTo>
                  <a:lnTo>
                    <a:pt x="1872" y="861"/>
                  </a:lnTo>
                  <a:lnTo>
                    <a:pt x="1883" y="876"/>
                  </a:lnTo>
                  <a:lnTo>
                    <a:pt x="1894" y="891"/>
                  </a:lnTo>
                  <a:lnTo>
                    <a:pt x="1907" y="905"/>
                  </a:lnTo>
                  <a:lnTo>
                    <a:pt x="1920" y="918"/>
                  </a:lnTo>
                  <a:lnTo>
                    <a:pt x="1935" y="932"/>
                  </a:lnTo>
                  <a:lnTo>
                    <a:pt x="1951" y="943"/>
                  </a:lnTo>
                  <a:lnTo>
                    <a:pt x="1967" y="953"/>
                  </a:lnTo>
                  <a:lnTo>
                    <a:pt x="1985" y="963"/>
                  </a:lnTo>
                  <a:lnTo>
                    <a:pt x="2004" y="970"/>
                  </a:lnTo>
                  <a:lnTo>
                    <a:pt x="2024" y="976"/>
                  </a:lnTo>
                  <a:lnTo>
                    <a:pt x="2047" y="981"/>
                  </a:lnTo>
                  <a:lnTo>
                    <a:pt x="2071" y="984"/>
                  </a:lnTo>
                  <a:lnTo>
                    <a:pt x="2088" y="985"/>
                  </a:lnTo>
                  <a:lnTo>
                    <a:pt x="2106" y="986"/>
                  </a:lnTo>
                  <a:lnTo>
                    <a:pt x="2123" y="986"/>
                  </a:lnTo>
                  <a:lnTo>
                    <a:pt x="2139" y="985"/>
                  </a:lnTo>
                  <a:lnTo>
                    <a:pt x="2156" y="984"/>
                  </a:lnTo>
                  <a:lnTo>
                    <a:pt x="2171" y="983"/>
                  </a:lnTo>
                  <a:lnTo>
                    <a:pt x="2186" y="981"/>
                  </a:lnTo>
                  <a:lnTo>
                    <a:pt x="2201" y="978"/>
                  </a:lnTo>
                  <a:lnTo>
                    <a:pt x="2229" y="972"/>
                  </a:lnTo>
                  <a:lnTo>
                    <a:pt x="2255" y="965"/>
                  </a:lnTo>
                  <a:lnTo>
                    <a:pt x="2280" y="957"/>
                  </a:lnTo>
                  <a:lnTo>
                    <a:pt x="2303" y="948"/>
                  </a:lnTo>
                  <a:lnTo>
                    <a:pt x="2323" y="938"/>
                  </a:lnTo>
                  <a:lnTo>
                    <a:pt x="2343" y="927"/>
                  </a:lnTo>
                  <a:lnTo>
                    <a:pt x="2360" y="916"/>
                  </a:lnTo>
                  <a:lnTo>
                    <a:pt x="2377" y="906"/>
                  </a:lnTo>
                  <a:lnTo>
                    <a:pt x="2404" y="887"/>
                  </a:lnTo>
                  <a:lnTo>
                    <a:pt x="2425" y="871"/>
                  </a:lnTo>
                  <a:lnTo>
                    <a:pt x="2436" y="862"/>
                  </a:lnTo>
                  <a:lnTo>
                    <a:pt x="2445" y="853"/>
                  </a:lnTo>
                  <a:lnTo>
                    <a:pt x="2454" y="845"/>
                  </a:lnTo>
                  <a:lnTo>
                    <a:pt x="2461" y="838"/>
                  </a:lnTo>
                  <a:lnTo>
                    <a:pt x="2468" y="830"/>
                  </a:lnTo>
                  <a:lnTo>
                    <a:pt x="2473" y="823"/>
                  </a:lnTo>
                  <a:lnTo>
                    <a:pt x="2477" y="816"/>
                  </a:lnTo>
                  <a:lnTo>
                    <a:pt x="2481" y="810"/>
                  </a:lnTo>
                  <a:lnTo>
                    <a:pt x="2484" y="803"/>
                  </a:lnTo>
                  <a:lnTo>
                    <a:pt x="2486" y="798"/>
                  </a:lnTo>
                  <a:lnTo>
                    <a:pt x="2487" y="792"/>
                  </a:lnTo>
                  <a:lnTo>
                    <a:pt x="2487" y="786"/>
                  </a:lnTo>
                  <a:lnTo>
                    <a:pt x="2486" y="782"/>
                  </a:lnTo>
                  <a:lnTo>
                    <a:pt x="2484" y="777"/>
                  </a:lnTo>
                  <a:lnTo>
                    <a:pt x="2481" y="773"/>
                  </a:lnTo>
                  <a:lnTo>
                    <a:pt x="2478" y="770"/>
                  </a:lnTo>
                  <a:lnTo>
                    <a:pt x="2475" y="767"/>
                  </a:lnTo>
                  <a:lnTo>
                    <a:pt x="2471" y="764"/>
                  </a:lnTo>
                  <a:lnTo>
                    <a:pt x="2466" y="762"/>
                  </a:lnTo>
                  <a:lnTo>
                    <a:pt x="2461" y="760"/>
                  </a:lnTo>
                  <a:lnTo>
                    <a:pt x="2449" y="758"/>
                  </a:lnTo>
                  <a:lnTo>
                    <a:pt x="2436" y="758"/>
                  </a:lnTo>
                  <a:lnTo>
                    <a:pt x="2422" y="760"/>
                  </a:lnTo>
                  <a:lnTo>
                    <a:pt x="2406" y="764"/>
                  </a:lnTo>
                  <a:lnTo>
                    <a:pt x="2390" y="770"/>
                  </a:lnTo>
                  <a:lnTo>
                    <a:pt x="2374" y="778"/>
                  </a:lnTo>
                  <a:close/>
                  <a:moveTo>
                    <a:pt x="294" y="936"/>
                  </a:moveTo>
                  <a:lnTo>
                    <a:pt x="273" y="934"/>
                  </a:lnTo>
                  <a:lnTo>
                    <a:pt x="254" y="930"/>
                  </a:lnTo>
                  <a:lnTo>
                    <a:pt x="239" y="922"/>
                  </a:lnTo>
                  <a:lnTo>
                    <a:pt x="225" y="913"/>
                  </a:lnTo>
                  <a:lnTo>
                    <a:pt x="214" y="901"/>
                  </a:lnTo>
                  <a:lnTo>
                    <a:pt x="205" y="887"/>
                  </a:lnTo>
                  <a:lnTo>
                    <a:pt x="198" y="872"/>
                  </a:lnTo>
                  <a:lnTo>
                    <a:pt x="193" y="854"/>
                  </a:lnTo>
                  <a:lnTo>
                    <a:pt x="190" y="835"/>
                  </a:lnTo>
                  <a:lnTo>
                    <a:pt x="189" y="814"/>
                  </a:lnTo>
                  <a:lnTo>
                    <a:pt x="189" y="792"/>
                  </a:lnTo>
                  <a:lnTo>
                    <a:pt x="190" y="767"/>
                  </a:lnTo>
                  <a:lnTo>
                    <a:pt x="193" y="743"/>
                  </a:lnTo>
                  <a:lnTo>
                    <a:pt x="197" y="718"/>
                  </a:lnTo>
                  <a:lnTo>
                    <a:pt x="202" y="692"/>
                  </a:lnTo>
                  <a:lnTo>
                    <a:pt x="209" y="666"/>
                  </a:lnTo>
                  <a:lnTo>
                    <a:pt x="216" y="638"/>
                  </a:lnTo>
                  <a:lnTo>
                    <a:pt x="224" y="611"/>
                  </a:lnTo>
                  <a:lnTo>
                    <a:pt x="233" y="584"/>
                  </a:lnTo>
                  <a:lnTo>
                    <a:pt x="243" y="557"/>
                  </a:lnTo>
                  <a:lnTo>
                    <a:pt x="253" y="530"/>
                  </a:lnTo>
                  <a:lnTo>
                    <a:pt x="263" y="503"/>
                  </a:lnTo>
                  <a:lnTo>
                    <a:pt x="275" y="478"/>
                  </a:lnTo>
                  <a:lnTo>
                    <a:pt x="285" y="453"/>
                  </a:lnTo>
                  <a:lnTo>
                    <a:pt x="307" y="406"/>
                  </a:lnTo>
                  <a:lnTo>
                    <a:pt x="328" y="363"/>
                  </a:lnTo>
                  <a:lnTo>
                    <a:pt x="348" y="328"/>
                  </a:lnTo>
                  <a:lnTo>
                    <a:pt x="366" y="300"/>
                  </a:lnTo>
                  <a:lnTo>
                    <a:pt x="393" y="311"/>
                  </a:lnTo>
                  <a:lnTo>
                    <a:pt x="417" y="324"/>
                  </a:lnTo>
                  <a:lnTo>
                    <a:pt x="439" y="340"/>
                  </a:lnTo>
                  <a:lnTo>
                    <a:pt x="459" y="357"/>
                  </a:lnTo>
                  <a:lnTo>
                    <a:pt x="476" y="377"/>
                  </a:lnTo>
                  <a:lnTo>
                    <a:pt x="491" y="398"/>
                  </a:lnTo>
                  <a:lnTo>
                    <a:pt x="505" y="420"/>
                  </a:lnTo>
                  <a:lnTo>
                    <a:pt x="516" y="444"/>
                  </a:lnTo>
                  <a:lnTo>
                    <a:pt x="525" y="468"/>
                  </a:lnTo>
                  <a:lnTo>
                    <a:pt x="532" y="494"/>
                  </a:lnTo>
                  <a:lnTo>
                    <a:pt x="537" y="521"/>
                  </a:lnTo>
                  <a:lnTo>
                    <a:pt x="540" y="548"/>
                  </a:lnTo>
                  <a:lnTo>
                    <a:pt x="541" y="575"/>
                  </a:lnTo>
                  <a:lnTo>
                    <a:pt x="541" y="602"/>
                  </a:lnTo>
                  <a:lnTo>
                    <a:pt x="539" y="630"/>
                  </a:lnTo>
                  <a:lnTo>
                    <a:pt x="535" y="658"/>
                  </a:lnTo>
                  <a:lnTo>
                    <a:pt x="530" y="685"/>
                  </a:lnTo>
                  <a:lnTo>
                    <a:pt x="523" y="711"/>
                  </a:lnTo>
                  <a:lnTo>
                    <a:pt x="514" y="737"/>
                  </a:lnTo>
                  <a:lnTo>
                    <a:pt x="505" y="762"/>
                  </a:lnTo>
                  <a:lnTo>
                    <a:pt x="493" y="786"/>
                  </a:lnTo>
                  <a:lnTo>
                    <a:pt x="480" y="810"/>
                  </a:lnTo>
                  <a:lnTo>
                    <a:pt x="466" y="831"/>
                  </a:lnTo>
                  <a:lnTo>
                    <a:pt x="451" y="851"/>
                  </a:lnTo>
                  <a:lnTo>
                    <a:pt x="435" y="869"/>
                  </a:lnTo>
                  <a:lnTo>
                    <a:pt x="418" y="886"/>
                  </a:lnTo>
                  <a:lnTo>
                    <a:pt x="400" y="900"/>
                  </a:lnTo>
                  <a:lnTo>
                    <a:pt x="380" y="912"/>
                  </a:lnTo>
                  <a:lnTo>
                    <a:pt x="359" y="922"/>
                  </a:lnTo>
                  <a:lnTo>
                    <a:pt x="338" y="930"/>
                  </a:lnTo>
                  <a:lnTo>
                    <a:pt x="317" y="934"/>
                  </a:lnTo>
                  <a:lnTo>
                    <a:pt x="294" y="9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4" name="Freeform 24"/>
            <p:cNvSpPr>
              <a:spLocks noEditPoints="1"/>
            </p:cNvSpPr>
            <p:nvPr userDrawn="1"/>
          </p:nvSpPr>
          <p:spPr bwMode="black">
            <a:xfrm>
              <a:off x="3701468" y="4901378"/>
              <a:ext cx="398462" cy="134937"/>
            </a:xfrm>
            <a:custGeom>
              <a:avLst/>
              <a:gdLst/>
              <a:ahLst/>
              <a:cxnLst>
                <a:cxn ang="0">
                  <a:pos x="3052" y="719"/>
                </a:cxn>
                <a:cxn ang="0">
                  <a:pos x="3154" y="222"/>
                </a:cxn>
                <a:cxn ang="0">
                  <a:pos x="3074" y="131"/>
                </a:cxn>
                <a:cxn ang="0">
                  <a:pos x="2984" y="227"/>
                </a:cxn>
                <a:cxn ang="0">
                  <a:pos x="2774" y="444"/>
                </a:cxn>
                <a:cxn ang="0">
                  <a:pos x="2170" y="414"/>
                </a:cxn>
                <a:cxn ang="0">
                  <a:pos x="2180" y="263"/>
                </a:cxn>
                <a:cxn ang="0">
                  <a:pos x="2384" y="183"/>
                </a:cxn>
                <a:cxn ang="0">
                  <a:pos x="2547" y="254"/>
                </a:cxn>
                <a:cxn ang="0">
                  <a:pos x="2652" y="212"/>
                </a:cxn>
                <a:cxn ang="0">
                  <a:pos x="2580" y="71"/>
                </a:cxn>
                <a:cxn ang="0">
                  <a:pos x="2233" y="47"/>
                </a:cxn>
                <a:cxn ang="0">
                  <a:pos x="1743" y="289"/>
                </a:cxn>
                <a:cxn ang="0">
                  <a:pos x="1305" y="377"/>
                </a:cxn>
                <a:cxn ang="0">
                  <a:pos x="1368" y="166"/>
                </a:cxn>
                <a:cxn ang="0">
                  <a:pos x="1588" y="169"/>
                </a:cxn>
                <a:cxn ang="0">
                  <a:pos x="1679" y="216"/>
                </a:cxn>
                <a:cxn ang="0">
                  <a:pos x="1728" y="122"/>
                </a:cxn>
                <a:cxn ang="0">
                  <a:pos x="1596" y="16"/>
                </a:cxn>
                <a:cxn ang="0">
                  <a:pos x="1327" y="20"/>
                </a:cxn>
                <a:cxn ang="0">
                  <a:pos x="1146" y="156"/>
                </a:cxn>
                <a:cxn ang="0">
                  <a:pos x="1122" y="373"/>
                </a:cxn>
                <a:cxn ang="0">
                  <a:pos x="1254" y="720"/>
                </a:cxn>
                <a:cxn ang="0">
                  <a:pos x="822" y="811"/>
                </a:cxn>
                <a:cxn ang="0">
                  <a:pos x="666" y="437"/>
                </a:cxn>
                <a:cxn ang="0">
                  <a:pos x="340" y="827"/>
                </a:cxn>
                <a:cxn ang="0">
                  <a:pos x="186" y="865"/>
                </a:cxn>
                <a:cxn ang="0">
                  <a:pos x="386" y="466"/>
                </a:cxn>
                <a:cxn ang="0">
                  <a:pos x="608" y="256"/>
                </a:cxn>
                <a:cxn ang="0">
                  <a:pos x="717" y="373"/>
                </a:cxn>
                <a:cxn ang="0">
                  <a:pos x="781" y="289"/>
                </a:cxn>
                <a:cxn ang="0">
                  <a:pos x="700" y="119"/>
                </a:cxn>
                <a:cxn ang="0">
                  <a:pos x="365" y="243"/>
                </a:cxn>
                <a:cxn ang="0">
                  <a:pos x="12" y="831"/>
                </a:cxn>
                <a:cxn ang="0">
                  <a:pos x="180" y="1087"/>
                </a:cxn>
                <a:cxn ang="0">
                  <a:pos x="456" y="859"/>
                </a:cxn>
                <a:cxn ang="0">
                  <a:pos x="780" y="1032"/>
                </a:cxn>
                <a:cxn ang="0">
                  <a:pos x="1070" y="998"/>
                </a:cxn>
                <a:cxn ang="0">
                  <a:pos x="1320" y="1054"/>
                </a:cxn>
                <a:cxn ang="0">
                  <a:pos x="1607" y="931"/>
                </a:cxn>
                <a:cxn ang="0">
                  <a:pos x="1583" y="695"/>
                </a:cxn>
                <a:cxn ang="0">
                  <a:pos x="1866" y="334"/>
                </a:cxn>
                <a:cxn ang="0">
                  <a:pos x="1994" y="426"/>
                </a:cxn>
                <a:cxn ang="0">
                  <a:pos x="2202" y="725"/>
                </a:cxn>
                <a:cxn ang="0">
                  <a:pos x="1984" y="914"/>
                </a:cxn>
                <a:cxn ang="0">
                  <a:pos x="2159" y="1077"/>
                </a:cxn>
                <a:cxn ang="0">
                  <a:pos x="2463" y="952"/>
                </a:cxn>
                <a:cxn ang="0">
                  <a:pos x="2642" y="641"/>
                </a:cxn>
                <a:cxn ang="0">
                  <a:pos x="2878" y="760"/>
                </a:cxn>
                <a:cxn ang="0">
                  <a:pos x="3013" y="1006"/>
                </a:cxn>
                <a:cxn ang="0">
                  <a:pos x="3207" y="934"/>
                </a:cxn>
                <a:cxn ang="0">
                  <a:pos x="3235" y="852"/>
                </a:cxn>
                <a:cxn ang="0">
                  <a:pos x="1342" y="797"/>
                </a:cxn>
                <a:cxn ang="0">
                  <a:pos x="1482" y="864"/>
                </a:cxn>
                <a:cxn ang="0">
                  <a:pos x="1397" y="952"/>
                </a:cxn>
                <a:cxn ang="0">
                  <a:pos x="1300" y="907"/>
                </a:cxn>
                <a:cxn ang="0">
                  <a:pos x="2236" y="827"/>
                </a:cxn>
                <a:cxn ang="0">
                  <a:pos x="2310" y="925"/>
                </a:cxn>
                <a:cxn ang="0">
                  <a:pos x="2200" y="973"/>
                </a:cxn>
              </a:cxnLst>
              <a:rect l="0" t="0" r="r" b="b"/>
              <a:pathLst>
                <a:path w="3245" h="1091">
                  <a:moveTo>
                    <a:pt x="3165" y="850"/>
                  </a:moveTo>
                  <a:lnTo>
                    <a:pt x="3145" y="858"/>
                  </a:lnTo>
                  <a:lnTo>
                    <a:pt x="3129" y="863"/>
                  </a:lnTo>
                  <a:lnTo>
                    <a:pt x="3114" y="865"/>
                  </a:lnTo>
                  <a:lnTo>
                    <a:pt x="3100" y="863"/>
                  </a:lnTo>
                  <a:lnTo>
                    <a:pt x="3089" y="859"/>
                  </a:lnTo>
                  <a:lnTo>
                    <a:pt x="3079" y="852"/>
                  </a:lnTo>
                  <a:lnTo>
                    <a:pt x="3071" y="843"/>
                  </a:lnTo>
                  <a:lnTo>
                    <a:pt x="3065" y="831"/>
                  </a:lnTo>
                  <a:lnTo>
                    <a:pt x="3059" y="817"/>
                  </a:lnTo>
                  <a:lnTo>
                    <a:pt x="3055" y="801"/>
                  </a:lnTo>
                  <a:lnTo>
                    <a:pt x="3053" y="783"/>
                  </a:lnTo>
                  <a:lnTo>
                    <a:pt x="3051" y="763"/>
                  </a:lnTo>
                  <a:lnTo>
                    <a:pt x="3051" y="741"/>
                  </a:lnTo>
                  <a:lnTo>
                    <a:pt x="3052" y="719"/>
                  </a:lnTo>
                  <a:lnTo>
                    <a:pt x="3053" y="695"/>
                  </a:lnTo>
                  <a:lnTo>
                    <a:pt x="3056" y="671"/>
                  </a:lnTo>
                  <a:lnTo>
                    <a:pt x="3059" y="645"/>
                  </a:lnTo>
                  <a:lnTo>
                    <a:pt x="3063" y="618"/>
                  </a:lnTo>
                  <a:lnTo>
                    <a:pt x="3068" y="591"/>
                  </a:lnTo>
                  <a:lnTo>
                    <a:pt x="3073" y="563"/>
                  </a:lnTo>
                  <a:lnTo>
                    <a:pt x="3084" y="508"/>
                  </a:lnTo>
                  <a:lnTo>
                    <a:pt x="3097" y="452"/>
                  </a:lnTo>
                  <a:lnTo>
                    <a:pt x="3110" y="399"/>
                  </a:lnTo>
                  <a:lnTo>
                    <a:pt x="3123" y="348"/>
                  </a:lnTo>
                  <a:lnTo>
                    <a:pt x="3136" y="302"/>
                  </a:lnTo>
                  <a:lnTo>
                    <a:pt x="3147" y="261"/>
                  </a:lnTo>
                  <a:lnTo>
                    <a:pt x="3151" y="248"/>
                  </a:lnTo>
                  <a:lnTo>
                    <a:pt x="3153" y="235"/>
                  </a:lnTo>
                  <a:lnTo>
                    <a:pt x="3154" y="222"/>
                  </a:lnTo>
                  <a:lnTo>
                    <a:pt x="3153" y="210"/>
                  </a:lnTo>
                  <a:lnTo>
                    <a:pt x="3152" y="200"/>
                  </a:lnTo>
                  <a:lnTo>
                    <a:pt x="3150" y="190"/>
                  </a:lnTo>
                  <a:lnTo>
                    <a:pt x="3146" y="181"/>
                  </a:lnTo>
                  <a:lnTo>
                    <a:pt x="3142" y="172"/>
                  </a:lnTo>
                  <a:lnTo>
                    <a:pt x="3137" y="165"/>
                  </a:lnTo>
                  <a:lnTo>
                    <a:pt x="3132" y="158"/>
                  </a:lnTo>
                  <a:lnTo>
                    <a:pt x="3126" y="152"/>
                  </a:lnTo>
                  <a:lnTo>
                    <a:pt x="3119" y="147"/>
                  </a:lnTo>
                  <a:lnTo>
                    <a:pt x="3112" y="142"/>
                  </a:lnTo>
                  <a:lnTo>
                    <a:pt x="3105" y="138"/>
                  </a:lnTo>
                  <a:lnTo>
                    <a:pt x="3098" y="135"/>
                  </a:lnTo>
                  <a:lnTo>
                    <a:pt x="3090" y="133"/>
                  </a:lnTo>
                  <a:lnTo>
                    <a:pt x="3082" y="132"/>
                  </a:lnTo>
                  <a:lnTo>
                    <a:pt x="3074" y="131"/>
                  </a:lnTo>
                  <a:lnTo>
                    <a:pt x="3065" y="131"/>
                  </a:lnTo>
                  <a:lnTo>
                    <a:pt x="3057" y="132"/>
                  </a:lnTo>
                  <a:lnTo>
                    <a:pt x="3049" y="134"/>
                  </a:lnTo>
                  <a:lnTo>
                    <a:pt x="3042" y="137"/>
                  </a:lnTo>
                  <a:lnTo>
                    <a:pt x="3033" y="140"/>
                  </a:lnTo>
                  <a:lnTo>
                    <a:pt x="3026" y="145"/>
                  </a:lnTo>
                  <a:lnTo>
                    <a:pt x="3019" y="150"/>
                  </a:lnTo>
                  <a:lnTo>
                    <a:pt x="3012" y="156"/>
                  </a:lnTo>
                  <a:lnTo>
                    <a:pt x="3007" y="163"/>
                  </a:lnTo>
                  <a:lnTo>
                    <a:pt x="3001" y="170"/>
                  </a:lnTo>
                  <a:lnTo>
                    <a:pt x="2997" y="179"/>
                  </a:lnTo>
                  <a:lnTo>
                    <a:pt x="2993" y="188"/>
                  </a:lnTo>
                  <a:lnTo>
                    <a:pt x="2990" y="199"/>
                  </a:lnTo>
                  <a:lnTo>
                    <a:pt x="2987" y="210"/>
                  </a:lnTo>
                  <a:lnTo>
                    <a:pt x="2984" y="227"/>
                  </a:lnTo>
                  <a:lnTo>
                    <a:pt x="2979" y="243"/>
                  </a:lnTo>
                  <a:lnTo>
                    <a:pt x="2973" y="258"/>
                  </a:lnTo>
                  <a:lnTo>
                    <a:pt x="2965" y="274"/>
                  </a:lnTo>
                  <a:lnTo>
                    <a:pt x="2955" y="289"/>
                  </a:lnTo>
                  <a:lnTo>
                    <a:pt x="2945" y="304"/>
                  </a:lnTo>
                  <a:lnTo>
                    <a:pt x="2933" y="319"/>
                  </a:lnTo>
                  <a:lnTo>
                    <a:pt x="2919" y="333"/>
                  </a:lnTo>
                  <a:lnTo>
                    <a:pt x="2904" y="348"/>
                  </a:lnTo>
                  <a:lnTo>
                    <a:pt x="2889" y="362"/>
                  </a:lnTo>
                  <a:lnTo>
                    <a:pt x="2872" y="377"/>
                  </a:lnTo>
                  <a:lnTo>
                    <a:pt x="2854" y="390"/>
                  </a:lnTo>
                  <a:lnTo>
                    <a:pt x="2836" y="404"/>
                  </a:lnTo>
                  <a:lnTo>
                    <a:pt x="2815" y="417"/>
                  </a:lnTo>
                  <a:lnTo>
                    <a:pt x="2795" y="431"/>
                  </a:lnTo>
                  <a:lnTo>
                    <a:pt x="2774" y="444"/>
                  </a:lnTo>
                  <a:lnTo>
                    <a:pt x="2730" y="470"/>
                  </a:lnTo>
                  <a:lnTo>
                    <a:pt x="2683" y="495"/>
                  </a:lnTo>
                  <a:lnTo>
                    <a:pt x="2634" y="521"/>
                  </a:lnTo>
                  <a:lnTo>
                    <a:pt x="2584" y="545"/>
                  </a:lnTo>
                  <a:lnTo>
                    <a:pt x="2481" y="592"/>
                  </a:lnTo>
                  <a:lnTo>
                    <a:pt x="2380" y="639"/>
                  </a:lnTo>
                  <a:lnTo>
                    <a:pt x="2341" y="600"/>
                  </a:lnTo>
                  <a:lnTo>
                    <a:pt x="2302" y="564"/>
                  </a:lnTo>
                  <a:lnTo>
                    <a:pt x="2264" y="528"/>
                  </a:lnTo>
                  <a:lnTo>
                    <a:pt x="2228" y="492"/>
                  </a:lnTo>
                  <a:lnTo>
                    <a:pt x="2212" y="475"/>
                  </a:lnTo>
                  <a:lnTo>
                    <a:pt x="2198" y="458"/>
                  </a:lnTo>
                  <a:lnTo>
                    <a:pt x="2185" y="440"/>
                  </a:lnTo>
                  <a:lnTo>
                    <a:pt x="2174" y="423"/>
                  </a:lnTo>
                  <a:lnTo>
                    <a:pt x="2170" y="414"/>
                  </a:lnTo>
                  <a:lnTo>
                    <a:pt x="2166" y="405"/>
                  </a:lnTo>
                  <a:lnTo>
                    <a:pt x="2162" y="396"/>
                  </a:lnTo>
                  <a:lnTo>
                    <a:pt x="2160" y="387"/>
                  </a:lnTo>
                  <a:lnTo>
                    <a:pt x="2157" y="378"/>
                  </a:lnTo>
                  <a:lnTo>
                    <a:pt x="2156" y="368"/>
                  </a:lnTo>
                  <a:lnTo>
                    <a:pt x="2155" y="358"/>
                  </a:lnTo>
                  <a:lnTo>
                    <a:pt x="2155" y="348"/>
                  </a:lnTo>
                  <a:lnTo>
                    <a:pt x="2156" y="336"/>
                  </a:lnTo>
                  <a:lnTo>
                    <a:pt x="2158" y="323"/>
                  </a:lnTo>
                  <a:lnTo>
                    <a:pt x="2160" y="312"/>
                  </a:lnTo>
                  <a:lnTo>
                    <a:pt x="2163" y="301"/>
                  </a:lnTo>
                  <a:lnTo>
                    <a:pt x="2166" y="291"/>
                  </a:lnTo>
                  <a:lnTo>
                    <a:pt x="2170" y="281"/>
                  </a:lnTo>
                  <a:lnTo>
                    <a:pt x="2175" y="271"/>
                  </a:lnTo>
                  <a:lnTo>
                    <a:pt x="2180" y="263"/>
                  </a:lnTo>
                  <a:lnTo>
                    <a:pt x="2186" y="254"/>
                  </a:lnTo>
                  <a:lnTo>
                    <a:pt x="2192" y="247"/>
                  </a:lnTo>
                  <a:lnTo>
                    <a:pt x="2199" y="240"/>
                  </a:lnTo>
                  <a:lnTo>
                    <a:pt x="2206" y="233"/>
                  </a:lnTo>
                  <a:lnTo>
                    <a:pt x="2213" y="227"/>
                  </a:lnTo>
                  <a:lnTo>
                    <a:pt x="2221" y="220"/>
                  </a:lnTo>
                  <a:lnTo>
                    <a:pt x="2229" y="215"/>
                  </a:lnTo>
                  <a:lnTo>
                    <a:pt x="2238" y="210"/>
                  </a:lnTo>
                  <a:lnTo>
                    <a:pt x="2256" y="202"/>
                  </a:lnTo>
                  <a:lnTo>
                    <a:pt x="2277" y="195"/>
                  </a:lnTo>
                  <a:lnTo>
                    <a:pt x="2297" y="190"/>
                  </a:lnTo>
                  <a:lnTo>
                    <a:pt x="2318" y="186"/>
                  </a:lnTo>
                  <a:lnTo>
                    <a:pt x="2339" y="184"/>
                  </a:lnTo>
                  <a:lnTo>
                    <a:pt x="2361" y="183"/>
                  </a:lnTo>
                  <a:lnTo>
                    <a:pt x="2384" y="183"/>
                  </a:lnTo>
                  <a:lnTo>
                    <a:pt x="2405" y="184"/>
                  </a:lnTo>
                  <a:lnTo>
                    <a:pt x="2421" y="186"/>
                  </a:lnTo>
                  <a:lnTo>
                    <a:pt x="2435" y="189"/>
                  </a:lnTo>
                  <a:lnTo>
                    <a:pt x="2448" y="192"/>
                  </a:lnTo>
                  <a:lnTo>
                    <a:pt x="2461" y="197"/>
                  </a:lnTo>
                  <a:lnTo>
                    <a:pt x="2472" y="202"/>
                  </a:lnTo>
                  <a:lnTo>
                    <a:pt x="2481" y="207"/>
                  </a:lnTo>
                  <a:lnTo>
                    <a:pt x="2491" y="214"/>
                  </a:lnTo>
                  <a:lnTo>
                    <a:pt x="2498" y="221"/>
                  </a:lnTo>
                  <a:lnTo>
                    <a:pt x="2506" y="229"/>
                  </a:lnTo>
                  <a:lnTo>
                    <a:pt x="2513" y="236"/>
                  </a:lnTo>
                  <a:lnTo>
                    <a:pt x="2521" y="242"/>
                  </a:lnTo>
                  <a:lnTo>
                    <a:pt x="2530" y="247"/>
                  </a:lnTo>
                  <a:lnTo>
                    <a:pt x="2538" y="251"/>
                  </a:lnTo>
                  <a:lnTo>
                    <a:pt x="2547" y="254"/>
                  </a:lnTo>
                  <a:lnTo>
                    <a:pt x="2555" y="256"/>
                  </a:lnTo>
                  <a:lnTo>
                    <a:pt x="2564" y="257"/>
                  </a:lnTo>
                  <a:lnTo>
                    <a:pt x="2572" y="258"/>
                  </a:lnTo>
                  <a:lnTo>
                    <a:pt x="2580" y="257"/>
                  </a:lnTo>
                  <a:lnTo>
                    <a:pt x="2588" y="256"/>
                  </a:lnTo>
                  <a:lnTo>
                    <a:pt x="2597" y="255"/>
                  </a:lnTo>
                  <a:lnTo>
                    <a:pt x="2605" y="252"/>
                  </a:lnTo>
                  <a:lnTo>
                    <a:pt x="2612" y="249"/>
                  </a:lnTo>
                  <a:lnTo>
                    <a:pt x="2619" y="246"/>
                  </a:lnTo>
                  <a:lnTo>
                    <a:pt x="2626" y="242"/>
                  </a:lnTo>
                  <a:lnTo>
                    <a:pt x="2632" y="237"/>
                  </a:lnTo>
                  <a:lnTo>
                    <a:pt x="2638" y="232"/>
                  </a:lnTo>
                  <a:lnTo>
                    <a:pt x="2643" y="226"/>
                  </a:lnTo>
                  <a:lnTo>
                    <a:pt x="2648" y="219"/>
                  </a:lnTo>
                  <a:lnTo>
                    <a:pt x="2652" y="212"/>
                  </a:lnTo>
                  <a:lnTo>
                    <a:pt x="2655" y="205"/>
                  </a:lnTo>
                  <a:lnTo>
                    <a:pt x="2657" y="198"/>
                  </a:lnTo>
                  <a:lnTo>
                    <a:pt x="2659" y="191"/>
                  </a:lnTo>
                  <a:lnTo>
                    <a:pt x="2660" y="183"/>
                  </a:lnTo>
                  <a:lnTo>
                    <a:pt x="2660" y="174"/>
                  </a:lnTo>
                  <a:lnTo>
                    <a:pt x="2659" y="166"/>
                  </a:lnTo>
                  <a:lnTo>
                    <a:pt x="2657" y="157"/>
                  </a:lnTo>
                  <a:lnTo>
                    <a:pt x="2654" y="149"/>
                  </a:lnTo>
                  <a:lnTo>
                    <a:pt x="2650" y="140"/>
                  </a:lnTo>
                  <a:lnTo>
                    <a:pt x="2644" y="131"/>
                  </a:lnTo>
                  <a:lnTo>
                    <a:pt x="2638" y="122"/>
                  </a:lnTo>
                  <a:lnTo>
                    <a:pt x="2626" y="108"/>
                  </a:lnTo>
                  <a:lnTo>
                    <a:pt x="2613" y="95"/>
                  </a:lnTo>
                  <a:lnTo>
                    <a:pt x="2598" y="82"/>
                  </a:lnTo>
                  <a:lnTo>
                    <a:pt x="2580" y="71"/>
                  </a:lnTo>
                  <a:lnTo>
                    <a:pt x="2563" y="62"/>
                  </a:lnTo>
                  <a:lnTo>
                    <a:pt x="2544" y="53"/>
                  </a:lnTo>
                  <a:lnTo>
                    <a:pt x="2525" y="46"/>
                  </a:lnTo>
                  <a:lnTo>
                    <a:pt x="2504" y="40"/>
                  </a:lnTo>
                  <a:lnTo>
                    <a:pt x="2482" y="35"/>
                  </a:lnTo>
                  <a:lnTo>
                    <a:pt x="2460" y="31"/>
                  </a:lnTo>
                  <a:lnTo>
                    <a:pt x="2437" y="28"/>
                  </a:lnTo>
                  <a:lnTo>
                    <a:pt x="2413" y="26"/>
                  </a:lnTo>
                  <a:lnTo>
                    <a:pt x="2390" y="25"/>
                  </a:lnTo>
                  <a:lnTo>
                    <a:pt x="2364" y="26"/>
                  </a:lnTo>
                  <a:lnTo>
                    <a:pt x="2340" y="28"/>
                  </a:lnTo>
                  <a:lnTo>
                    <a:pt x="2315" y="30"/>
                  </a:lnTo>
                  <a:lnTo>
                    <a:pt x="2289" y="35"/>
                  </a:lnTo>
                  <a:lnTo>
                    <a:pt x="2261" y="40"/>
                  </a:lnTo>
                  <a:lnTo>
                    <a:pt x="2233" y="47"/>
                  </a:lnTo>
                  <a:lnTo>
                    <a:pt x="2206" y="54"/>
                  </a:lnTo>
                  <a:lnTo>
                    <a:pt x="2178" y="63"/>
                  </a:lnTo>
                  <a:lnTo>
                    <a:pt x="2149" y="73"/>
                  </a:lnTo>
                  <a:lnTo>
                    <a:pt x="2120" y="83"/>
                  </a:lnTo>
                  <a:lnTo>
                    <a:pt x="2091" y="96"/>
                  </a:lnTo>
                  <a:lnTo>
                    <a:pt x="2063" y="108"/>
                  </a:lnTo>
                  <a:lnTo>
                    <a:pt x="2033" y="121"/>
                  </a:lnTo>
                  <a:lnTo>
                    <a:pt x="2004" y="135"/>
                  </a:lnTo>
                  <a:lnTo>
                    <a:pt x="1975" y="149"/>
                  </a:lnTo>
                  <a:lnTo>
                    <a:pt x="1946" y="165"/>
                  </a:lnTo>
                  <a:lnTo>
                    <a:pt x="1916" y="181"/>
                  </a:lnTo>
                  <a:lnTo>
                    <a:pt x="1887" y="197"/>
                  </a:lnTo>
                  <a:lnTo>
                    <a:pt x="1858" y="214"/>
                  </a:lnTo>
                  <a:lnTo>
                    <a:pt x="1799" y="251"/>
                  </a:lnTo>
                  <a:lnTo>
                    <a:pt x="1743" y="289"/>
                  </a:lnTo>
                  <a:lnTo>
                    <a:pt x="1686" y="328"/>
                  </a:lnTo>
                  <a:lnTo>
                    <a:pt x="1632" y="370"/>
                  </a:lnTo>
                  <a:lnTo>
                    <a:pt x="1578" y="411"/>
                  </a:lnTo>
                  <a:lnTo>
                    <a:pt x="1527" y="453"/>
                  </a:lnTo>
                  <a:lnTo>
                    <a:pt x="1477" y="495"/>
                  </a:lnTo>
                  <a:lnTo>
                    <a:pt x="1431" y="538"/>
                  </a:lnTo>
                  <a:lnTo>
                    <a:pt x="1402" y="510"/>
                  </a:lnTo>
                  <a:lnTo>
                    <a:pt x="1375" y="481"/>
                  </a:lnTo>
                  <a:lnTo>
                    <a:pt x="1362" y="466"/>
                  </a:lnTo>
                  <a:lnTo>
                    <a:pt x="1350" y="452"/>
                  </a:lnTo>
                  <a:lnTo>
                    <a:pt x="1339" y="437"/>
                  </a:lnTo>
                  <a:lnTo>
                    <a:pt x="1329" y="423"/>
                  </a:lnTo>
                  <a:lnTo>
                    <a:pt x="1320" y="408"/>
                  </a:lnTo>
                  <a:lnTo>
                    <a:pt x="1312" y="393"/>
                  </a:lnTo>
                  <a:lnTo>
                    <a:pt x="1305" y="377"/>
                  </a:lnTo>
                  <a:lnTo>
                    <a:pt x="1299" y="361"/>
                  </a:lnTo>
                  <a:lnTo>
                    <a:pt x="1294" y="345"/>
                  </a:lnTo>
                  <a:lnTo>
                    <a:pt x="1291" y="329"/>
                  </a:lnTo>
                  <a:lnTo>
                    <a:pt x="1289" y="312"/>
                  </a:lnTo>
                  <a:lnTo>
                    <a:pt x="1289" y="295"/>
                  </a:lnTo>
                  <a:lnTo>
                    <a:pt x="1291" y="280"/>
                  </a:lnTo>
                  <a:lnTo>
                    <a:pt x="1294" y="265"/>
                  </a:lnTo>
                  <a:lnTo>
                    <a:pt x="1298" y="251"/>
                  </a:lnTo>
                  <a:lnTo>
                    <a:pt x="1304" y="237"/>
                  </a:lnTo>
                  <a:lnTo>
                    <a:pt x="1312" y="222"/>
                  </a:lnTo>
                  <a:lnTo>
                    <a:pt x="1321" y="209"/>
                  </a:lnTo>
                  <a:lnTo>
                    <a:pt x="1331" y="197"/>
                  </a:lnTo>
                  <a:lnTo>
                    <a:pt x="1342" y="186"/>
                  </a:lnTo>
                  <a:lnTo>
                    <a:pt x="1355" y="175"/>
                  </a:lnTo>
                  <a:lnTo>
                    <a:pt x="1368" y="166"/>
                  </a:lnTo>
                  <a:lnTo>
                    <a:pt x="1384" y="157"/>
                  </a:lnTo>
                  <a:lnTo>
                    <a:pt x="1400" y="150"/>
                  </a:lnTo>
                  <a:lnTo>
                    <a:pt x="1416" y="145"/>
                  </a:lnTo>
                  <a:lnTo>
                    <a:pt x="1433" y="141"/>
                  </a:lnTo>
                  <a:lnTo>
                    <a:pt x="1451" y="138"/>
                  </a:lnTo>
                  <a:lnTo>
                    <a:pt x="1469" y="137"/>
                  </a:lnTo>
                  <a:lnTo>
                    <a:pt x="1481" y="138"/>
                  </a:lnTo>
                  <a:lnTo>
                    <a:pt x="1493" y="139"/>
                  </a:lnTo>
                  <a:lnTo>
                    <a:pt x="1505" y="140"/>
                  </a:lnTo>
                  <a:lnTo>
                    <a:pt x="1516" y="142"/>
                  </a:lnTo>
                  <a:lnTo>
                    <a:pt x="1539" y="148"/>
                  </a:lnTo>
                  <a:lnTo>
                    <a:pt x="1560" y="156"/>
                  </a:lnTo>
                  <a:lnTo>
                    <a:pt x="1570" y="160"/>
                  </a:lnTo>
                  <a:lnTo>
                    <a:pt x="1580" y="164"/>
                  </a:lnTo>
                  <a:lnTo>
                    <a:pt x="1588" y="169"/>
                  </a:lnTo>
                  <a:lnTo>
                    <a:pt x="1596" y="174"/>
                  </a:lnTo>
                  <a:lnTo>
                    <a:pt x="1604" y="179"/>
                  </a:lnTo>
                  <a:lnTo>
                    <a:pt x="1610" y="184"/>
                  </a:lnTo>
                  <a:lnTo>
                    <a:pt x="1616" y="190"/>
                  </a:lnTo>
                  <a:lnTo>
                    <a:pt x="1620" y="195"/>
                  </a:lnTo>
                  <a:lnTo>
                    <a:pt x="1624" y="202"/>
                  </a:lnTo>
                  <a:lnTo>
                    <a:pt x="1629" y="207"/>
                  </a:lnTo>
                  <a:lnTo>
                    <a:pt x="1635" y="211"/>
                  </a:lnTo>
                  <a:lnTo>
                    <a:pt x="1641" y="215"/>
                  </a:lnTo>
                  <a:lnTo>
                    <a:pt x="1647" y="217"/>
                  </a:lnTo>
                  <a:lnTo>
                    <a:pt x="1653" y="219"/>
                  </a:lnTo>
                  <a:lnTo>
                    <a:pt x="1659" y="219"/>
                  </a:lnTo>
                  <a:lnTo>
                    <a:pt x="1666" y="219"/>
                  </a:lnTo>
                  <a:lnTo>
                    <a:pt x="1672" y="218"/>
                  </a:lnTo>
                  <a:lnTo>
                    <a:pt x="1679" y="216"/>
                  </a:lnTo>
                  <a:lnTo>
                    <a:pt x="1685" y="213"/>
                  </a:lnTo>
                  <a:lnTo>
                    <a:pt x="1691" y="210"/>
                  </a:lnTo>
                  <a:lnTo>
                    <a:pt x="1697" y="206"/>
                  </a:lnTo>
                  <a:lnTo>
                    <a:pt x="1702" y="202"/>
                  </a:lnTo>
                  <a:lnTo>
                    <a:pt x="1707" y="197"/>
                  </a:lnTo>
                  <a:lnTo>
                    <a:pt x="1713" y="191"/>
                  </a:lnTo>
                  <a:lnTo>
                    <a:pt x="1718" y="185"/>
                  </a:lnTo>
                  <a:lnTo>
                    <a:pt x="1721" y="178"/>
                  </a:lnTo>
                  <a:lnTo>
                    <a:pt x="1724" y="171"/>
                  </a:lnTo>
                  <a:lnTo>
                    <a:pt x="1727" y="164"/>
                  </a:lnTo>
                  <a:lnTo>
                    <a:pt x="1729" y="156"/>
                  </a:lnTo>
                  <a:lnTo>
                    <a:pt x="1730" y="148"/>
                  </a:lnTo>
                  <a:lnTo>
                    <a:pt x="1730" y="140"/>
                  </a:lnTo>
                  <a:lnTo>
                    <a:pt x="1729" y="131"/>
                  </a:lnTo>
                  <a:lnTo>
                    <a:pt x="1728" y="122"/>
                  </a:lnTo>
                  <a:lnTo>
                    <a:pt x="1725" y="113"/>
                  </a:lnTo>
                  <a:lnTo>
                    <a:pt x="1721" y="104"/>
                  </a:lnTo>
                  <a:lnTo>
                    <a:pt x="1716" y="95"/>
                  </a:lnTo>
                  <a:lnTo>
                    <a:pt x="1709" y="85"/>
                  </a:lnTo>
                  <a:lnTo>
                    <a:pt x="1702" y="76"/>
                  </a:lnTo>
                  <a:lnTo>
                    <a:pt x="1693" y="67"/>
                  </a:lnTo>
                  <a:lnTo>
                    <a:pt x="1683" y="58"/>
                  </a:lnTo>
                  <a:lnTo>
                    <a:pt x="1675" y="52"/>
                  </a:lnTo>
                  <a:lnTo>
                    <a:pt x="1666" y="46"/>
                  </a:lnTo>
                  <a:lnTo>
                    <a:pt x="1656" y="40"/>
                  </a:lnTo>
                  <a:lnTo>
                    <a:pt x="1646" y="34"/>
                  </a:lnTo>
                  <a:lnTo>
                    <a:pt x="1634" y="29"/>
                  </a:lnTo>
                  <a:lnTo>
                    <a:pt x="1622" y="25"/>
                  </a:lnTo>
                  <a:lnTo>
                    <a:pt x="1610" y="20"/>
                  </a:lnTo>
                  <a:lnTo>
                    <a:pt x="1596" y="16"/>
                  </a:lnTo>
                  <a:lnTo>
                    <a:pt x="1582" y="13"/>
                  </a:lnTo>
                  <a:lnTo>
                    <a:pt x="1567" y="9"/>
                  </a:lnTo>
                  <a:lnTo>
                    <a:pt x="1552" y="7"/>
                  </a:lnTo>
                  <a:lnTo>
                    <a:pt x="1537" y="4"/>
                  </a:lnTo>
                  <a:lnTo>
                    <a:pt x="1504" y="1"/>
                  </a:lnTo>
                  <a:lnTo>
                    <a:pt x="1467" y="0"/>
                  </a:lnTo>
                  <a:lnTo>
                    <a:pt x="1452" y="0"/>
                  </a:lnTo>
                  <a:lnTo>
                    <a:pt x="1436" y="0"/>
                  </a:lnTo>
                  <a:lnTo>
                    <a:pt x="1420" y="1"/>
                  </a:lnTo>
                  <a:lnTo>
                    <a:pt x="1405" y="3"/>
                  </a:lnTo>
                  <a:lnTo>
                    <a:pt x="1389" y="5"/>
                  </a:lnTo>
                  <a:lnTo>
                    <a:pt x="1373" y="8"/>
                  </a:lnTo>
                  <a:lnTo>
                    <a:pt x="1357" y="11"/>
                  </a:lnTo>
                  <a:lnTo>
                    <a:pt x="1342" y="15"/>
                  </a:lnTo>
                  <a:lnTo>
                    <a:pt x="1327" y="20"/>
                  </a:lnTo>
                  <a:lnTo>
                    <a:pt x="1312" y="25"/>
                  </a:lnTo>
                  <a:lnTo>
                    <a:pt x="1298" y="30"/>
                  </a:lnTo>
                  <a:lnTo>
                    <a:pt x="1283" y="36"/>
                  </a:lnTo>
                  <a:lnTo>
                    <a:pt x="1269" y="43"/>
                  </a:lnTo>
                  <a:lnTo>
                    <a:pt x="1255" y="50"/>
                  </a:lnTo>
                  <a:lnTo>
                    <a:pt x="1242" y="58"/>
                  </a:lnTo>
                  <a:lnTo>
                    <a:pt x="1229" y="66"/>
                  </a:lnTo>
                  <a:lnTo>
                    <a:pt x="1217" y="75"/>
                  </a:lnTo>
                  <a:lnTo>
                    <a:pt x="1205" y="85"/>
                  </a:lnTo>
                  <a:lnTo>
                    <a:pt x="1194" y="96"/>
                  </a:lnTo>
                  <a:lnTo>
                    <a:pt x="1183" y="107"/>
                  </a:lnTo>
                  <a:lnTo>
                    <a:pt x="1173" y="118"/>
                  </a:lnTo>
                  <a:lnTo>
                    <a:pt x="1164" y="130"/>
                  </a:lnTo>
                  <a:lnTo>
                    <a:pt x="1154" y="142"/>
                  </a:lnTo>
                  <a:lnTo>
                    <a:pt x="1146" y="156"/>
                  </a:lnTo>
                  <a:lnTo>
                    <a:pt x="1138" y="169"/>
                  </a:lnTo>
                  <a:lnTo>
                    <a:pt x="1132" y="184"/>
                  </a:lnTo>
                  <a:lnTo>
                    <a:pt x="1126" y="199"/>
                  </a:lnTo>
                  <a:lnTo>
                    <a:pt x="1121" y="214"/>
                  </a:lnTo>
                  <a:lnTo>
                    <a:pt x="1117" y="232"/>
                  </a:lnTo>
                  <a:lnTo>
                    <a:pt x="1114" y="249"/>
                  </a:lnTo>
                  <a:lnTo>
                    <a:pt x="1112" y="266"/>
                  </a:lnTo>
                  <a:lnTo>
                    <a:pt x="1110" y="285"/>
                  </a:lnTo>
                  <a:lnTo>
                    <a:pt x="1110" y="297"/>
                  </a:lnTo>
                  <a:lnTo>
                    <a:pt x="1111" y="310"/>
                  </a:lnTo>
                  <a:lnTo>
                    <a:pt x="1112" y="323"/>
                  </a:lnTo>
                  <a:lnTo>
                    <a:pt x="1113" y="335"/>
                  </a:lnTo>
                  <a:lnTo>
                    <a:pt x="1116" y="348"/>
                  </a:lnTo>
                  <a:lnTo>
                    <a:pt x="1119" y="360"/>
                  </a:lnTo>
                  <a:lnTo>
                    <a:pt x="1122" y="373"/>
                  </a:lnTo>
                  <a:lnTo>
                    <a:pt x="1126" y="385"/>
                  </a:lnTo>
                  <a:lnTo>
                    <a:pt x="1136" y="409"/>
                  </a:lnTo>
                  <a:lnTo>
                    <a:pt x="1147" y="432"/>
                  </a:lnTo>
                  <a:lnTo>
                    <a:pt x="1161" y="455"/>
                  </a:lnTo>
                  <a:lnTo>
                    <a:pt x="1175" y="478"/>
                  </a:lnTo>
                  <a:lnTo>
                    <a:pt x="1191" y="500"/>
                  </a:lnTo>
                  <a:lnTo>
                    <a:pt x="1208" y="522"/>
                  </a:lnTo>
                  <a:lnTo>
                    <a:pt x="1226" y="544"/>
                  </a:lnTo>
                  <a:lnTo>
                    <a:pt x="1244" y="564"/>
                  </a:lnTo>
                  <a:lnTo>
                    <a:pt x="1283" y="605"/>
                  </a:lnTo>
                  <a:lnTo>
                    <a:pt x="1322" y="645"/>
                  </a:lnTo>
                  <a:lnTo>
                    <a:pt x="1303" y="664"/>
                  </a:lnTo>
                  <a:lnTo>
                    <a:pt x="1286" y="683"/>
                  </a:lnTo>
                  <a:lnTo>
                    <a:pt x="1270" y="702"/>
                  </a:lnTo>
                  <a:lnTo>
                    <a:pt x="1254" y="720"/>
                  </a:lnTo>
                  <a:lnTo>
                    <a:pt x="1201" y="769"/>
                  </a:lnTo>
                  <a:lnTo>
                    <a:pt x="1152" y="812"/>
                  </a:lnTo>
                  <a:lnTo>
                    <a:pt x="1108" y="846"/>
                  </a:lnTo>
                  <a:lnTo>
                    <a:pt x="1068" y="872"/>
                  </a:lnTo>
                  <a:lnTo>
                    <a:pt x="1030" y="892"/>
                  </a:lnTo>
                  <a:lnTo>
                    <a:pt x="997" y="905"/>
                  </a:lnTo>
                  <a:lnTo>
                    <a:pt x="968" y="913"/>
                  </a:lnTo>
                  <a:lnTo>
                    <a:pt x="941" y="915"/>
                  </a:lnTo>
                  <a:lnTo>
                    <a:pt x="917" y="912"/>
                  </a:lnTo>
                  <a:lnTo>
                    <a:pt x="896" y="904"/>
                  </a:lnTo>
                  <a:lnTo>
                    <a:pt x="877" y="892"/>
                  </a:lnTo>
                  <a:lnTo>
                    <a:pt x="861" y="876"/>
                  </a:lnTo>
                  <a:lnTo>
                    <a:pt x="846" y="857"/>
                  </a:lnTo>
                  <a:lnTo>
                    <a:pt x="834" y="836"/>
                  </a:lnTo>
                  <a:lnTo>
                    <a:pt x="822" y="811"/>
                  </a:lnTo>
                  <a:lnTo>
                    <a:pt x="812" y="785"/>
                  </a:lnTo>
                  <a:lnTo>
                    <a:pt x="804" y="756"/>
                  </a:lnTo>
                  <a:lnTo>
                    <a:pt x="796" y="727"/>
                  </a:lnTo>
                  <a:lnTo>
                    <a:pt x="790" y="697"/>
                  </a:lnTo>
                  <a:lnTo>
                    <a:pt x="783" y="667"/>
                  </a:lnTo>
                  <a:lnTo>
                    <a:pt x="771" y="606"/>
                  </a:lnTo>
                  <a:lnTo>
                    <a:pt x="759" y="551"/>
                  </a:lnTo>
                  <a:lnTo>
                    <a:pt x="752" y="525"/>
                  </a:lnTo>
                  <a:lnTo>
                    <a:pt x="744" y="502"/>
                  </a:lnTo>
                  <a:lnTo>
                    <a:pt x="735" y="481"/>
                  </a:lnTo>
                  <a:lnTo>
                    <a:pt x="725" y="464"/>
                  </a:lnTo>
                  <a:lnTo>
                    <a:pt x="712" y="451"/>
                  </a:lnTo>
                  <a:lnTo>
                    <a:pt x="699" y="441"/>
                  </a:lnTo>
                  <a:lnTo>
                    <a:pt x="684" y="437"/>
                  </a:lnTo>
                  <a:lnTo>
                    <a:pt x="666" y="437"/>
                  </a:lnTo>
                  <a:lnTo>
                    <a:pt x="654" y="440"/>
                  </a:lnTo>
                  <a:lnTo>
                    <a:pt x="640" y="446"/>
                  </a:lnTo>
                  <a:lnTo>
                    <a:pt x="626" y="455"/>
                  </a:lnTo>
                  <a:lnTo>
                    <a:pt x="612" y="466"/>
                  </a:lnTo>
                  <a:lnTo>
                    <a:pt x="596" y="479"/>
                  </a:lnTo>
                  <a:lnTo>
                    <a:pt x="581" y="494"/>
                  </a:lnTo>
                  <a:lnTo>
                    <a:pt x="566" y="512"/>
                  </a:lnTo>
                  <a:lnTo>
                    <a:pt x="550" y="531"/>
                  </a:lnTo>
                  <a:lnTo>
                    <a:pt x="518" y="572"/>
                  </a:lnTo>
                  <a:lnTo>
                    <a:pt x="485" y="618"/>
                  </a:lnTo>
                  <a:lnTo>
                    <a:pt x="452" y="666"/>
                  </a:lnTo>
                  <a:lnTo>
                    <a:pt x="420" y="714"/>
                  </a:lnTo>
                  <a:lnTo>
                    <a:pt x="388" y="761"/>
                  </a:lnTo>
                  <a:lnTo>
                    <a:pt x="356" y="806"/>
                  </a:lnTo>
                  <a:lnTo>
                    <a:pt x="340" y="827"/>
                  </a:lnTo>
                  <a:lnTo>
                    <a:pt x="326" y="846"/>
                  </a:lnTo>
                  <a:lnTo>
                    <a:pt x="311" y="864"/>
                  </a:lnTo>
                  <a:lnTo>
                    <a:pt x="297" y="880"/>
                  </a:lnTo>
                  <a:lnTo>
                    <a:pt x="284" y="894"/>
                  </a:lnTo>
                  <a:lnTo>
                    <a:pt x="270" y="906"/>
                  </a:lnTo>
                  <a:lnTo>
                    <a:pt x="258" y="916"/>
                  </a:lnTo>
                  <a:lnTo>
                    <a:pt x="246" y="924"/>
                  </a:lnTo>
                  <a:lnTo>
                    <a:pt x="235" y="928"/>
                  </a:lnTo>
                  <a:lnTo>
                    <a:pt x="225" y="929"/>
                  </a:lnTo>
                  <a:lnTo>
                    <a:pt x="215" y="928"/>
                  </a:lnTo>
                  <a:lnTo>
                    <a:pt x="206" y="922"/>
                  </a:lnTo>
                  <a:lnTo>
                    <a:pt x="197" y="911"/>
                  </a:lnTo>
                  <a:lnTo>
                    <a:pt x="190" y="898"/>
                  </a:lnTo>
                  <a:lnTo>
                    <a:pt x="187" y="882"/>
                  </a:lnTo>
                  <a:lnTo>
                    <a:pt x="186" y="865"/>
                  </a:lnTo>
                  <a:lnTo>
                    <a:pt x="187" y="845"/>
                  </a:lnTo>
                  <a:lnTo>
                    <a:pt x="191" y="824"/>
                  </a:lnTo>
                  <a:lnTo>
                    <a:pt x="197" y="801"/>
                  </a:lnTo>
                  <a:lnTo>
                    <a:pt x="206" y="775"/>
                  </a:lnTo>
                  <a:lnTo>
                    <a:pt x="216" y="750"/>
                  </a:lnTo>
                  <a:lnTo>
                    <a:pt x="227" y="723"/>
                  </a:lnTo>
                  <a:lnTo>
                    <a:pt x="241" y="696"/>
                  </a:lnTo>
                  <a:lnTo>
                    <a:pt x="256" y="667"/>
                  </a:lnTo>
                  <a:lnTo>
                    <a:pt x="272" y="638"/>
                  </a:lnTo>
                  <a:lnTo>
                    <a:pt x="290" y="609"/>
                  </a:lnTo>
                  <a:lnTo>
                    <a:pt x="308" y="580"/>
                  </a:lnTo>
                  <a:lnTo>
                    <a:pt x="326" y="551"/>
                  </a:lnTo>
                  <a:lnTo>
                    <a:pt x="346" y="522"/>
                  </a:lnTo>
                  <a:lnTo>
                    <a:pt x="365" y="493"/>
                  </a:lnTo>
                  <a:lnTo>
                    <a:pt x="386" y="466"/>
                  </a:lnTo>
                  <a:lnTo>
                    <a:pt x="406" y="439"/>
                  </a:lnTo>
                  <a:lnTo>
                    <a:pt x="426" y="414"/>
                  </a:lnTo>
                  <a:lnTo>
                    <a:pt x="446" y="389"/>
                  </a:lnTo>
                  <a:lnTo>
                    <a:pt x="465" y="366"/>
                  </a:lnTo>
                  <a:lnTo>
                    <a:pt x="484" y="344"/>
                  </a:lnTo>
                  <a:lnTo>
                    <a:pt x="503" y="325"/>
                  </a:lnTo>
                  <a:lnTo>
                    <a:pt x="520" y="307"/>
                  </a:lnTo>
                  <a:lnTo>
                    <a:pt x="536" y="292"/>
                  </a:lnTo>
                  <a:lnTo>
                    <a:pt x="551" y="279"/>
                  </a:lnTo>
                  <a:lnTo>
                    <a:pt x="565" y="269"/>
                  </a:lnTo>
                  <a:lnTo>
                    <a:pt x="577" y="261"/>
                  </a:lnTo>
                  <a:lnTo>
                    <a:pt x="587" y="256"/>
                  </a:lnTo>
                  <a:lnTo>
                    <a:pt x="595" y="255"/>
                  </a:lnTo>
                  <a:lnTo>
                    <a:pt x="601" y="255"/>
                  </a:lnTo>
                  <a:lnTo>
                    <a:pt x="608" y="256"/>
                  </a:lnTo>
                  <a:lnTo>
                    <a:pt x="613" y="258"/>
                  </a:lnTo>
                  <a:lnTo>
                    <a:pt x="619" y="261"/>
                  </a:lnTo>
                  <a:lnTo>
                    <a:pt x="628" y="268"/>
                  </a:lnTo>
                  <a:lnTo>
                    <a:pt x="637" y="277"/>
                  </a:lnTo>
                  <a:lnTo>
                    <a:pt x="646" y="288"/>
                  </a:lnTo>
                  <a:lnTo>
                    <a:pt x="654" y="299"/>
                  </a:lnTo>
                  <a:lnTo>
                    <a:pt x="661" y="311"/>
                  </a:lnTo>
                  <a:lnTo>
                    <a:pt x="669" y="323"/>
                  </a:lnTo>
                  <a:lnTo>
                    <a:pt x="677" y="335"/>
                  </a:lnTo>
                  <a:lnTo>
                    <a:pt x="684" y="346"/>
                  </a:lnTo>
                  <a:lnTo>
                    <a:pt x="693" y="356"/>
                  </a:lnTo>
                  <a:lnTo>
                    <a:pt x="701" y="365"/>
                  </a:lnTo>
                  <a:lnTo>
                    <a:pt x="706" y="368"/>
                  </a:lnTo>
                  <a:lnTo>
                    <a:pt x="711" y="371"/>
                  </a:lnTo>
                  <a:lnTo>
                    <a:pt x="717" y="373"/>
                  </a:lnTo>
                  <a:lnTo>
                    <a:pt x="722" y="374"/>
                  </a:lnTo>
                  <a:lnTo>
                    <a:pt x="727" y="374"/>
                  </a:lnTo>
                  <a:lnTo>
                    <a:pt x="733" y="374"/>
                  </a:lnTo>
                  <a:lnTo>
                    <a:pt x="739" y="372"/>
                  </a:lnTo>
                  <a:lnTo>
                    <a:pt x="746" y="370"/>
                  </a:lnTo>
                  <a:lnTo>
                    <a:pt x="752" y="367"/>
                  </a:lnTo>
                  <a:lnTo>
                    <a:pt x="758" y="361"/>
                  </a:lnTo>
                  <a:lnTo>
                    <a:pt x="763" y="355"/>
                  </a:lnTo>
                  <a:lnTo>
                    <a:pt x="767" y="348"/>
                  </a:lnTo>
                  <a:lnTo>
                    <a:pt x="771" y="340"/>
                  </a:lnTo>
                  <a:lnTo>
                    <a:pt x="775" y="331"/>
                  </a:lnTo>
                  <a:lnTo>
                    <a:pt x="777" y="322"/>
                  </a:lnTo>
                  <a:lnTo>
                    <a:pt x="779" y="311"/>
                  </a:lnTo>
                  <a:lnTo>
                    <a:pt x="780" y="300"/>
                  </a:lnTo>
                  <a:lnTo>
                    <a:pt x="781" y="289"/>
                  </a:lnTo>
                  <a:lnTo>
                    <a:pt x="781" y="277"/>
                  </a:lnTo>
                  <a:lnTo>
                    <a:pt x="780" y="265"/>
                  </a:lnTo>
                  <a:lnTo>
                    <a:pt x="779" y="252"/>
                  </a:lnTo>
                  <a:lnTo>
                    <a:pt x="777" y="240"/>
                  </a:lnTo>
                  <a:lnTo>
                    <a:pt x="774" y="227"/>
                  </a:lnTo>
                  <a:lnTo>
                    <a:pt x="770" y="214"/>
                  </a:lnTo>
                  <a:lnTo>
                    <a:pt x="765" y="201"/>
                  </a:lnTo>
                  <a:lnTo>
                    <a:pt x="760" y="189"/>
                  </a:lnTo>
                  <a:lnTo>
                    <a:pt x="754" y="177"/>
                  </a:lnTo>
                  <a:lnTo>
                    <a:pt x="747" y="166"/>
                  </a:lnTo>
                  <a:lnTo>
                    <a:pt x="740" y="155"/>
                  </a:lnTo>
                  <a:lnTo>
                    <a:pt x="731" y="145"/>
                  </a:lnTo>
                  <a:lnTo>
                    <a:pt x="722" y="135"/>
                  </a:lnTo>
                  <a:lnTo>
                    <a:pt x="711" y="127"/>
                  </a:lnTo>
                  <a:lnTo>
                    <a:pt x="700" y="119"/>
                  </a:lnTo>
                  <a:lnTo>
                    <a:pt x="688" y="112"/>
                  </a:lnTo>
                  <a:lnTo>
                    <a:pt x="675" y="106"/>
                  </a:lnTo>
                  <a:lnTo>
                    <a:pt x="661" y="102"/>
                  </a:lnTo>
                  <a:lnTo>
                    <a:pt x="647" y="98"/>
                  </a:lnTo>
                  <a:lnTo>
                    <a:pt x="631" y="97"/>
                  </a:lnTo>
                  <a:lnTo>
                    <a:pt x="615" y="96"/>
                  </a:lnTo>
                  <a:lnTo>
                    <a:pt x="597" y="97"/>
                  </a:lnTo>
                  <a:lnTo>
                    <a:pt x="571" y="102"/>
                  </a:lnTo>
                  <a:lnTo>
                    <a:pt x="544" y="111"/>
                  </a:lnTo>
                  <a:lnTo>
                    <a:pt x="516" y="125"/>
                  </a:lnTo>
                  <a:lnTo>
                    <a:pt x="486" y="142"/>
                  </a:lnTo>
                  <a:lnTo>
                    <a:pt x="457" y="162"/>
                  </a:lnTo>
                  <a:lnTo>
                    <a:pt x="427" y="186"/>
                  </a:lnTo>
                  <a:lnTo>
                    <a:pt x="396" y="213"/>
                  </a:lnTo>
                  <a:lnTo>
                    <a:pt x="365" y="243"/>
                  </a:lnTo>
                  <a:lnTo>
                    <a:pt x="334" y="275"/>
                  </a:lnTo>
                  <a:lnTo>
                    <a:pt x="304" y="309"/>
                  </a:lnTo>
                  <a:lnTo>
                    <a:pt x="274" y="345"/>
                  </a:lnTo>
                  <a:lnTo>
                    <a:pt x="243" y="383"/>
                  </a:lnTo>
                  <a:lnTo>
                    <a:pt x="215" y="422"/>
                  </a:lnTo>
                  <a:lnTo>
                    <a:pt x="187" y="462"/>
                  </a:lnTo>
                  <a:lnTo>
                    <a:pt x="160" y="504"/>
                  </a:lnTo>
                  <a:lnTo>
                    <a:pt x="135" y="545"/>
                  </a:lnTo>
                  <a:lnTo>
                    <a:pt x="111" y="587"/>
                  </a:lnTo>
                  <a:lnTo>
                    <a:pt x="90" y="629"/>
                  </a:lnTo>
                  <a:lnTo>
                    <a:pt x="70" y="671"/>
                  </a:lnTo>
                  <a:lnTo>
                    <a:pt x="51" y="712"/>
                  </a:lnTo>
                  <a:lnTo>
                    <a:pt x="36" y="752"/>
                  </a:lnTo>
                  <a:lnTo>
                    <a:pt x="23" y="793"/>
                  </a:lnTo>
                  <a:lnTo>
                    <a:pt x="12" y="831"/>
                  </a:lnTo>
                  <a:lnTo>
                    <a:pt x="5" y="867"/>
                  </a:lnTo>
                  <a:lnTo>
                    <a:pt x="1" y="902"/>
                  </a:lnTo>
                  <a:lnTo>
                    <a:pt x="0" y="935"/>
                  </a:lnTo>
                  <a:lnTo>
                    <a:pt x="2" y="965"/>
                  </a:lnTo>
                  <a:lnTo>
                    <a:pt x="8" y="993"/>
                  </a:lnTo>
                  <a:lnTo>
                    <a:pt x="18" y="1018"/>
                  </a:lnTo>
                  <a:lnTo>
                    <a:pt x="32" y="1039"/>
                  </a:lnTo>
                  <a:lnTo>
                    <a:pt x="50" y="1058"/>
                  </a:lnTo>
                  <a:lnTo>
                    <a:pt x="73" y="1073"/>
                  </a:lnTo>
                  <a:lnTo>
                    <a:pt x="91" y="1081"/>
                  </a:lnTo>
                  <a:lnTo>
                    <a:pt x="108" y="1086"/>
                  </a:lnTo>
                  <a:lnTo>
                    <a:pt x="126" y="1089"/>
                  </a:lnTo>
                  <a:lnTo>
                    <a:pt x="144" y="1091"/>
                  </a:lnTo>
                  <a:lnTo>
                    <a:pt x="163" y="1090"/>
                  </a:lnTo>
                  <a:lnTo>
                    <a:pt x="180" y="1087"/>
                  </a:lnTo>
                  <a:lnTo>
                    <a:pt x="198" y="1083"/>
                  </a:lnTo>
                  <a:lnTo>
                    <a:pt x="216" y="1076"/>
                  </a:lnTo>
                  <a:lnTo>
                    <a:pt x="233" y="1069"/>
                  </a:lnTo>
                  <a:lnTo>
                    <a:pt x="251" y="1059"/>
                  </a:lnTo>
                  <a:lnTo>
                    <a:pt x="269" y="1047"/>
                  </a:lnTo>
                  <a:lnTo>
                    <a:pt x="287" y="1035"/>
                  </a:lnTo>
                  <a:lnTo>
                    <a:pt x="304" y="1022"/>
                  </a:lnTo>
                  <a:lnTo>
                    <a:pt x="322" y="1007"/>
                  </a:lnTo>
                  <a:lnTo>
                    <a:pt x="339" y="991"/>
                  </a:lnTo>
                  <a:lnTo>
                    <a:pt x="356" y="975"/>
                  </a:lnTo>
                  <a:lnTo>
                    <a:pt x="373" y="957"/>
                  </a:lnTo>
                  <a:lnTo>
                    <a:pt x="391" y="939"/>
                  </a:lnTo>
                  <a:lnTo>
                    <a:pt x="407" y="920"/>
                  </a:lnTo>
                  <a:lnTo>
                    <a:pt x="424" y="899"/>
                  </a:lnTo>
                  <a:lnTo>
                    <a:pt x="456" y="859"/>
                  </a:lnTo>
                  <a:lnTo>
                    <a:pt x="487" y="817"/>
                  </a:lnTo>
                  <a:lnTo>
                    <a:pt x="548" y="732"/>
                  </a:lnTo>
                  <a:lnTo>
                    <a:pt x="604" y="652"/>
                  </a:lnTo>
                  <a:lnTo>
                    <a:pt x="615" y="704"/>
                  </a:lnTo>
                  <a:lnTo>
                    <a:pt x="626" y="752"/>
                  </a:lnTo>
                  <a:lnTo>
                    <a:pt x="638" y="796"/>
                  </a:lnTo>
                  <a:lnTo>
                    <a:pt x="651" y="836"/>
                  </a:lnTo>
                  <a:lnTo>
                    <a:pt x="664" y="872"/>
                  </a:lnTo>
                  <a:lnTo>
                    <a:pt x="679" y="904"/>
                  </a:lnTo>
                  <a:lnTo>
                    <a:pt x="694" y="934"/>
                  </a:lnTo>
                  <a:lnTo>
                    <a:pt x="710" y="960"/>
                  </a:lnTo>
                  <a:lnTo>
                    <a:pt x="728" y="982"/>
                  </a:lnTo>
                  <a:lnTo>
                    <a:pt x="745" y="1002"/>
                  </a:lnTo>
                  <a:lnTo>
                    <a:pt x="762" y="1018"/>
                  </a:lnTo>
                  <a:lnTo>
                    <a:pt x="780" y="1032"/>
                  </a:lnTo>
                  <a:lnTo>
                    <a:pt x="799" y="1043"/>
                  </a:lnTo>
                  <a:lnTo>
                    <a:pt x="818" y="1051"/>
                  </a:lnTo>
                  <a:lnTo>
                    <a:pt x="838" y="1058"/>
                  </a:lnTo>
                  <a:lnTo>
                    <a:pt x="857" y="1062"/>
                  </a:lnTo>
                  <a:lnTo>
                    <a:pt x="876" y="1064"/>
                  </a:lnTo>
                  <a:lnTo>
                    <a:pt x="896" y="1064"/>
                  </a:lnTo>
                  <a:lnTo>
                    <a:pt x="916" y="1062"/>
                  </a:lnTo>
                  <a:lnTo>
                    <a:pt x="935" y="1059"/>
                  </a:lnTo>
                  <a:lnTo>
                    <a:pt x="956" y="1053"/>
                  </a:lnTo>
                  <a:lnTo>
                    <a:pt x="975" y="1046"/>
                  </a:lnTo>
                  <a:lnTo>
                    <a:pt x="995" y="1039"/>
                  </a:lnTo>
                  <a:lnTo>
                    <a:pt x="1014" y="1030"/>
                  </a:lnTo>
                  <a:lnTo>
                    <a:pt x="1032" y="1020"/>
                  </a:lnTo>
                  <a:lnTo>
                    <a:pt x="1052" y="1010"/>
                  </a:lnTo>
                  <a:lnTo>
                    <a:pt x="1070" y="998"/>
                  </a:lnTo>
                  <a:lnTo>
                    <a:pt x="1087" y="987"/>
                  </a:lnTo>
                  <a:lnTo>
                    <a:pt x="1121" y="962"/>
                  </a:lnTo>
                  <a:lnTo>
                    <a:pt x="1152" y="937"/>
                  </a:lnTo>
                  <a:lnTo>
                    <a:pt x="1156" y="956"/>
                  </a:lnTo>
                  <a:lnTo>
                    <a:pt x="1164" y="973"/>
                  </a:lnTo>
                  <a:lnTo>
                    <a:pt x="1173" y="988"/>
                  </a:lnTo>
                  <a:lnTo>
                    <a:pt x="1184" y="1002"/>
                  </a:lnTo>
                  <a:lnTo>
                    <a:pt x="1196" y="1014"/>
                  </a:lnTo>
                  <a:lnTo>
                    <a:pt x="1210" y="1024"/>
                  </a:lnTo>
                  <a:lnTo>
                    <a:pt x="1226" y="1033"/>
                  </a:lnTo>
                  <a:lnTo>
                    <a:pt x="1242" y="1040"/>
                  </a:lnTo>
                  <a:lnTo>
                    <a:pt x="1260" y="1046"/>
                  </a:lnTo>
                  <a:lnTo>
                    <a:pt x="1280" y="1050"/>
                  </a:lnTo>
                  <a:lnTo>
                    <a:pt x="1300" y="1053"/>
                  </a:lnTo>
                  <a:lnTo>
                    <a:pt x="1320" y="1054"/>
                  </a:lnTo>
                  <a:lnTo>
                    <a:pt x="1341" y="1054"/>
                  </a:lnTo>
                  <a:lnTo>
                    <a:pt x="1362" y="1053"/>
                  </a:lnTo>
                  <a:lnTo>
                    <a:pt x="1385" y="1050"/>
                  </a:lnTo>
                  <a:lnTo>
                    <a:pt x="1406" y="1046"/>
                  </a:lnTo>
                  <a:lnTo>
                    <a:pt x="1428" y="1041"/>
                  </a:lnTo>
                  <a:lnTo>
                    <a:pt x="1449" y="1035"/>
                  </a:lnTo>
                  <a:lnTo>
                    <a:pt x="1470" y="1028"/>
                  </a:lnTo>
                  <a:lnTo>
                    <a:pt x="1491" y="1019"/>
                  </a:lnTo>
                  <a:lnTo>
                    <a:pt x="1511" y="1010"/>
                  </a:lnTo>
                  <a:lnTo>
                    <a:pt x="1530" y="999"/>
                  </a:lnTo>
                  <a:lnTo>
                    <a:pt x="1547" y="987"/>
                  </a:lnTo>
                  <a:lnTo>
                    <a:pt x="1564" y="975"/>
                  </a:lnTo>
                  <a:lnTo>
                    <a:pt x="1579" y="961"/>
                  </a:lnTo>
                  <a:lnTo>
                    <a:pt x="1593" y="946"/>
                  </a:lnTo>
                  <a:lnTo>
                    <a:pt x="1607" y="931"/>
                  </a:lnTo>
                  <a:lnTo>
                    <a:pt x="1617" y="914"/>
                  </a:lnTo>
                  <a:lnTo>
                    <a:pt x="1626" y="897"/>
                  </a:lnTo>
                  <a:lnTo>
                    <a:pt x="1633" y="879"/>
                  </a:lnTo>
                  <a:lnTo>
                    <a:pt x="1637" y="860"/>
                  </a:lnTo>
                  <a:lnTo>
                    <a:pt x="1639" y="841"/>
                  </a:lnTo>
                  <a:lnTo>
                    <a:pt x="1639" y="826"/>
                  </a:lnTo>
                  <a:lnTo>
                    <a:pt x="1637" y="810"/>
                  </a:lnTo>
                  <a:lnTo>
                    <a:pt x="1635" y="795"/>
                  </a:lnTo>
                  <a:lnTo>
                    <a:pt x="1631" y="780"/>
                  </a:lnTo>
                  <a:lnTo>
                    <a:pt x="1625" y="765"/>
                  </a:lnTo>
                  <a:lnTo>
                    <a:pt x="1619" y="750"/>
                  </a:lnTo>
                  <a:lnTo>
                    <a:pt x="1612" y="736"/>
                  </a:lnTo>
                  <a:lnTo>
                    <a:pt x="1603" y="722"/>
                  </a:lnTo>
                  <a:lnTo>
                    <a:pt x="1593" y="708"/>
                  </a:lnTo>
                  <a:lnTo>
                    <a:pt x="1583" y="695"/>
                  </a:lnTo>
                  <a:lnTo>
                    <a:pt x="1573" y="681"/>
                  </a:lnTo>
                  <a:lnTo>
                    <a:pt x="1561" y="668"/>
                  </a:lnTo>
                  <a:lnTo>
                    <a:pt x="1537" y="641"/>
                  </a:lnTo>
                  <a:lnTo>
                    <a:pt x="1511" y="614"/>
                  </a:lnTo>
                  <a:lnTo>
                    <a:pt x="1541" y="586"/>
                  </a:lnTo>
                  <a:lnTo>
                    <a:pt x="1572" y="559"/>
                  </a:lnTo>
                  <a:lnTo>
                    <a:pt x="1605" y="531"/>
                  </a:lnTo>
                  <a:lnTo>
                    <a:pt x="1638" y="504"/>
                  </a:lnTo>
                  <a:lnTo>
                    <a:pt x="1670" y="476"/>
                  </a:lnTo>
                  <a:lnTo>
                    <a:pt x="1703" y="450"/>
                  </a:lnTo>
                  <a:lnTo>
                    <a:pt x="1737" y="425"/>
                  </a:lnTo>
                  <a:lnTo>
                    <a:pt x="1770" y="401"/>
                  </a:lnTo>
                  <a:lnTo>
                    <a:pt x="1802" y="377"/>
                  </a:lnTo>
                  <a:lnTo>
                    <a:pt x="1835" y="354"/>
                  </a:lnTo>
                  <a:lnTo>
                    <a:pt x="1866" y="334"/>
                  </a:lnTo>
                  <a:lnTo>
                    <a:pt x="1896" y="314"/>
                  </a:lnTo>
                  <a:lnTo>
                    <a:pt x="1924" y="297"/>
                  </a:lnTo>
                  <a:lnTo>
                    <a:pt x="1952" y="281"/>
                  </a:lnTo>
                  <a:lnTo>
                    <a:pt x="1977" y="267"/>
                  </a:lnTo>
                  <a:lnTo>
                    <a:pt x="2001" y="256"/>
                  </a:lnTo>
                  <a:lnTo>
                    <a:pt x="1994" y="274"/>
                  </a:lnTo>
                  <a:lnTo>
                    <a:pt x="1989" y="292"/>
                  </a:lnTo>
                  <a:lnTo>
                    <a:pt x="1986" y="310"/>
                  </a:lnTo>
                  <a:lnTo>
                    <a:pt x="1983" y="327"/>
                  </a:lnTo>
                  <a:lnTo>
                    <a:pt x="1982" y="344"/>
                  </a:lnTo>
                  <a:lnTo>
                    <a:pt x="1982" y="361"/>
                  </a:lnTo>
                  <a:lnTo>
                    <a:pt x="1984" y="378"/>
                  </a:lnTo>
                  <a:lnTo>
                    <a:pt x="1986" y="394"/>
                  </a:lnTo>
                  <a:lnTo>
                    <a:pt x="1990" y="410"/>
                  </a:lnTo>
                  <a:lnTo>
                    <a:pt x="1994" y="426"/>
                  </a:lnTo>
                  <a:lnTo>
                    <a:pt x="2000" y="441"/>
                  </a:lnTo>
                  <a:lnTo>
                    <a:pt x="2006" y="455"/>
                  </a:lnTo>
                  <a:lnTo>
                    <a:pt x="2013" y="470"/>
                  </a:lnTo>
                  <a:lnTo>
                    <a:pt x="2021" y="484"/>
                  </a:lnTo>
                  <a:lnTo>
                    <a:pt x="2030" y="498"/>
                  </a:lnTo>
                  <a:lnTo>
                    <a:pt x="2039" y="513"/>
                  </a:lnTo>
                  <a:lnTo>
                    <a:pt x="2050" y="527"/>
                  </a:lnTo>
                  <a:lnTo>
                    <a:pt x="2060" y="540"/>
                  </a:lnTo>
                  <a:lnTo>
                    <a:pt x="2071" y="554"/>
                  </a:lnTo>
                  <a:lnTo>
                    <a:pt x="2082" y="566"/>
                  </a:lnTo>
                  <a:lnTo>
                    <a:pt x="2105" y="592"/>
                  </a:lnTo>
                  <a:lnTo>
                    <a:pt x="2130" y="617"/>
                  </a:lnTo>
                  <a:lnTo>
                    <a:pt x="2180" y="665"/>
                  </a:lnTo>
                  <a:lnTo>
                    <a:pt x="2227" y="712"/>
                  </a:lnTo>
                  <a:lnTo>
                    <a:pt x="2202" y="725"/>
                  </a:lnTo>
                  <a:lnTo>
                    <a:pt x="2177" y="738"/>
                  </a:lnTo>
                  <a:lnTo>
                    <a:pt x="2154" y="751"/>
                  </a:lnTo>
                  <a:lnTo>
                    <a:pt x="2131" y="764"/>
                  </a:lnTo>
                  <a:lnTo>
                    <a:pt x="2110" y="777"/>
                  </a:lnTo>
                  <a:lnTo>
                    <a:pt x="2090" y="791"/>
                  </a:lnTo>
                  <a:lnTo>
                    <a:pt x="2071" y="805"/>
                  </a:lnTo>
                  <a:lnTo>
                    <a:pt x="2055" y="818"/>
                  </a:lnTo>
                  <a:lnTo>
                    <a:pt x="2038" y="832"/>
                  </a:lnTo>
                  <a:lnTo>
                    <a:pt x="2025" y="845"/>
                  </a:lnTo>
                  <a:lnTo>
                    <a:pt x="2013" y="859"/>
                  </a:lnTo>
                  <a:lnTo>
                    <a:pt x="2003" y="872"/>
                  </a:lnTo>
                  <a:lnTo>
                    <a:pt x="1994" y="886"/>
                  </a:lnTo>
                  <a:lnTo>
                    <a:pt x="1988" y="900"/>
                  </a:lnTo>
                  <a:lnTo>
                    <a:pt x="1986" y="907"/>
                  </a:lnTo>
                  <a:lnTo>
                    <a:pt x="1984" y="914"/>
                  </a:lnTo>
                  <a:lnTo>
                    <a:pt x="1983" y="922"/>
                  </a:lnTo>
                  <a:lnTo>
                    <a:pt x="1983" y="929"/>
                  </a:lnTo>
                  <a:lnTo>
                    <a:pt x="1983" y="951"/>
                  </a:lnTo>
                  <a:lnTo>
                    <a:pt x="1987" y="970"/>
                  </a:lnTo>
                  <a:lnTo>
                    <a:pt x="1993" y="987"/>
                  </a:lnTo>
                  <a:lnTo>
                    <a:pt x="2001" y="1003"/>
                  </a:lnTo>
                  <a:lnTo>
                    <a:pt x="2012" y="1018"/>
                  </a:lnTo>
                  <a:lnTo>
                    <a:pt x="2025" y="1030"/>
                  </a:lnTo>
                  <a:lnTo>
                    <a:pt x="2039" y="1041"/>
                  </a:lnTo>
                  <a:lnTo>
                    <a:pt x="2057" y="1051"/>
                  </a:lnTo>
                  <a:lnTo>
                    <a:pt x="2074" y="1060"/>
                  </a:lnTo>
                  <a:lnTo>
                    <a:pt x="2094" y="1066"/>
                  </a:lnTo>
                  <a:lnTo>
                    <a:pt x="2114" y="1071"/>
                  </a:lnTo>
                  <a:lnTo>
                    <a:pt x="2135" y="1075"/>
                  </a:lnTo>
                  <a:lnTo>
                    <a:pt x="2159" y="1077"/>
                  </a:lnTo>
                  <a:lnTo>
                    <a:pt x="2181" y="1077"/>
                  </a:lnTo>
                  <a:lnTo>
                    <a:pt x="2204" y="1077"/>
                  </a:lnTo>
                  <a:lnTo>
                    <a:pt x="2228" y="1074"/>
                  </a:lnTo>
                  <a:lnTo>
                    <a:pt x="2251" y="1071"/>
                  </a:lnTo>
                  <a:lnTo>
                    <a:pt x="2276" y="1066"/>
                  </a:lnTo>
                  <a:lnTo>
                    <a:pt x="2299" y="1060"/>
                  </a:lnTo>
                  <a:lnTo>
                    <a:pt x="2321" y="1052"/>
                  </a:lnTo>
                  <a:lnTo>
                    <a:pt x="2343" y="1043"/>
                  </a:lnTo>
                  <a:lnTo>
                    <a:pt x="2364" y="1034"/>
                  </a:lnTo>
                  <a:lnTo>
                    <a:pt x="2385" y="1023"/>
                  </a:lnTo>
                  <a:lnTo>
                    <a:pt x="2404" y="1011"/>
                  </a:lnTo>
                  <a:lnTo>
                    <a:pt x="2421" y="998"/>
                  </a:lnTo>
                  <a:lnTo>
                    <a:pt x="2437" y="983"/>
                  </a:lnTo>
                  <a:lnTo>
                    <a:pt x="2451" y="968"/>
                  </a:lnTo>
                  <a:lnTo>
                    <a:pt x="2463" y="952"/>
                  </a:lnTo>
                  <a:lnTo>
                    <a:pt x="2472" y="934"/>
                  </a:lnTo>
                  <a:lnTo>
                    <a:pt x="2480" y="915"/>
                  </a:lnTo>
                  <a:lnTo>
                    <a:pt x="2486" y="896"/>
                  </a:lnTo>
                  <a:lnTo>
                    <a:pt x="2488" y="876"/>
                  </a:lnTo>
                  <a:lnTo>
                    <a:pt x="2488" y="855"/>
                  </a:lnTo>
                  <a:lnTo>
                    <a:pt x="2486" y="835"/>
                  </a:lnTo>
                  <a:lnTo>
                    <a:pt x="2482" y="815"/>
                  </a:lnTo>
                  <a:lnTo>
                    <a:pt x="2477" y="796"/>
                  </a:lnTo>
                  <a:lnTo>
                    <a:pt x="2471" y="777"/>
                  </a:lnTo>
                  <a:lnTo>
                    <a:pt x="2464" y="759"/>
                  </a:lnTo>
                  <a:lnTo>
                    <a:pt x="2455" y="741"/>
                  </a:lnTo>
                  <a:lnTo>
                    <a:pt x="2446" y="724"/>
                  </a:lnTo>
                  <a:lnTo>
                    <a:pt x="2510" y="697"/>
                  </a:lnTo>
                  <a:lnTo>
                    <a:pt x="2576" y="669"/>
                  </a:lnTo>
                  <a:lnTo>
                    <a:pt x="2642" y="641"/>
                  </a:lnTo>
                  <a:lnTo>
                    <a:pt x="2708" y="610"/>
                  </a:lnTo>
                  <a:lnTo>
                    <a:pt x="2739" y="595"/>
                  </a:lnTo>
                  <a:lnTo>
                    <a:pt x="2770" y="580"/>
                  </a:lnTo>
                  <a:lnTo>
                    <a:pt x="2800" y="564"/>
                  </a:lnTo>
                  <a:lnTo>
                    <a:pt x="2829" y="548"/>
                  </a:lnTo>
                  <a:lnTo>
                    <a:pt x="2856" y="532"/>
                  </a:lnTo>
                  <a:lnTo>
                    <a:pt x="2882" y="515"/>
                  </a:lnTo>
                  <a:lnTo>
                    <a:pt x="2907" y="497"/>
                  </a:lnTo>
                  <a:lnTo>
                    <a:pt x="2930" y="479"/>
                  </a:lnTo>
                  <a:lnTo>
                    <a:pt x="2914" y="536"/>
                  </a:lnTo>
                  <a:lnTo>
                    <a:pt x="2902" y="588"/>
                  </a:lnTo>
                  <a:lnTo>
                    <a:pt x="2893" y="636"/>
                  </a:lnTo>
                  <a:lnTo>
                    <a:pt x="2886" y="682"/>
                  </a:lnTo>
                  <a:lnTo>
                    <a:pt x="2881" y="723"/>
                  </a:lnTo>
                  <a:lnTo>
                    <a:pt x="2878" y="760"/>
                  </a:lnTo>
                  <a:lnTo>
                    <a:pt x="2877" y="795"/>
                  </a:lnTo>
                  <a:lnTo>
                    <a:pt x="2878" y="827"/>
                  </a:lnTo>
                  <a:lnTo>
                    <a:pt x="2881" y="855"/>
                  </a:lnTo>
                  <a:lnTo>
                    <a:pt x="2886" y="880"/>
                  </a:lnTo>
                  <a:lnTo>
                    <a:pt x="2892" y="903"/>
                  </a:lnTo>
                  <a:lnTo>
                    <a:pt x="2900" y="923"/>
                  </a:lnTo>
                  <a:lnTo>
                    <a:pt x="2909" y="941"/>
                  </a:lnTo>
                  <a:lnTo>
                    <a:pt x="2919" y="956"/>
                  </a:lnTo>
                  <a:lnTo>
                    <a:pt x="2931" y="969"/>
                  </a:lnTo>
                  <a:lnTo>
                    <a:pt x="2943" y="979"/>
                  </a:lnTo>
                  <a:lnTo>
                    <a:pt x="2956" y="988"/>
                  </a:lnTo>
                  <a:lnTo>
                    <a:pt x="2969" y="995"/>
                  </a:lnTo>
                  <a:lnTo>
                    <a:pt x="2983" y="1000"/>
                  </a:lnTo>
                  <a:lnTo>
                    <a:pt x="2998" y="1004"/>
                  </a:lnTo>
                  <a:lnTo>
                    <a:pt x="3013" y="1006"/>
                  </a:lnTo>
                  <a:lnTo>
                    <a:pt x="3028" y="1006"/>
                  </a:lnTo>
                  <a:lnTo>
                    <a:pt x="3044" y="1006"/>
                  </a:lnTo>
                  <a:lnTo>
                    <a:pt x="3059" y="1004"/>
                  </a:lnTo>
                  <a:lnTo>
                    <a:pt x="3074" y="1001"/>
                  </a:lnTo>
                  <a:lnTo>
                    <a:pt x="3088" y="998"/>
                  </a:lnTo>
                  <a:lnTo>
                    <a:pt x="3102" y="994"/>
                  </a:lnTo>
                  <a:lnTo>
                    <a:pt x="3116" y="989"/>
                  </a:lnTo>
                  <a:lnTo>
                    <a:pt x="3129" y="983"/>
                  </a:lnTo>
                  <a:lnTo>
                    <a:pt x="3141" y="978"/>
                  </a:lnTo>
                  <a:lnTo>
                    <a:pt x="3153" y="972"/>
                  </a:lnTo>
                  <a:lnTo>
                    <a:pt x="3163" y="966"/>
                  </a:lnTo>
                  <a:lnTo>
                    <a:pt x="3176" y="958"/>
                  </a:lnTo>
                  <a:lnTo>
                    <a:pt x="3187" y="950"/>
                  </a:lnTo>
                  <a:lnTo>
                    <a:pt x="3198" y="942"/>
                  </a:lnTo>
                  <a:lnTo>
                    <a:pt x="3207" y="934"/>
                  </a:lnTo>
                  <a:lnTo>
                    <a:pt x="3215" y="927"/>
                  </a:lnTo>
                  <a:lnTo>
                    <a:pt x="3222" y="920"/>
                  </a:lnTo>
                  <a:lnTo>
                    <a:pt x="3228" y="912"/>
                  </a:lnTo>
                  <a:lnTo>
                    <a:pt x="3233" y="905"/>
                  </a:lnTo>
                  <a:lnTo>
                    <a:pt x="3237" y="899"/>
                  </a:lnTo>
                  <a:lnTo>
                    <a:pt x="3240" y="892"/>
                  </a:lnTo>
                  <a:lnTo>
                    <a:pt x="3243" y="887"/>
                  </a:lnTo>
                  <a:lnTo>
                    <a:pt x="3244" y="881"/>
                  </a:lnTo>
                  <a:lnTo>
                    <a:pt x="3245" y="876"/>
                  </a:lnTo>
                  <a:lnTo>
                    <a:pt x="3245" y="871"/>
                  </a:lnTo>
                  <a:lnTo>
                    <a:pt x="3244" y="866"/>
                  </a:lnTo>
                  <a:lnTo>
                    <a:pt x="3243" y="862"/>
                  </a:lnTo>
                  <a:lnTo>
                    <a:pt x="3240" y="858"/>
                  </a:lnTo>
                  <a:lnTo>
                    <a:pt x="3238" y="855"/>
                  </a:lnTo>
                  <a:lnTo>
                    <a:pt x="3235" y="852"/>
                  </a:lnTo>
                  <a:lnTo>
                    <a:pt x="3231" y="849"/>
                  </a:lnTo>
                  <a:lnTo>
                    <a:pt x="3223" y="845"/>
                  </a:lnTo>
                  <a:lnTo>
                    <a:pt x="3213" y="842"/>
                  </a:lnTo>
                  <a:lnTo>
                    <a:pt x="3202" y="841"/>
                  </a:lnTo>
                  <a:lnTo>
                    <a:pt x="3190" y="842"/>
                  </a:lnTo>
                  <a:lnTo>
                    <a:pt x="3178" y="845"/>
                  </a:lnTo>
                  <a:lnTo>
                    <a:pt x="3165" y="850"/>
                  </a:lnTo>
                  <a:close/>
                  <a:moveTo>
                    <a:pt x="1299" y="892"/>
                  </a:moveTo>
                  <a:lnTo>
                    <a:pt x="1299" y="884"/>
                  </a:lnTo>
                  <a:lnTo>
                    <a:pt x="1301" y="876"/>
                  </a:lnTo>
                  <a:lnTo>
                    <a:pt x="1303" y="868"/>
                  </a:lnTo>
                  <a:lnTo>
                    <a:pt x="1307" y="859"/>
                  </a:lnTo>
                  <a:lnTo>
                    <a:pt x="1315" y="840"/>
                  </a:lnTo>
                  <a:lnTo>
                    <a:pt x="1327" y="819"/>
                  </a:lnTo>
                  <a:lnTo>
                    <a:pt x="1342" y="797"/>
                  </a:lnTo>
                  <a:lnTo>
                    <a:pt x="1359" y="773"/>
                  </a:lnTo>
                  <a:lnTo>
                    <a:pt x="1380" y="749"/>
                  </a:lnTo>
                  <a:lnTo>
                    <a:pt x="1401" y="724"/>
                  </a:lnTo>
                  <a:lnTo>
                    <a:pt x="1419" y="743"/>
                  </a:lnTo>
                  <a:lnTo>
                    <a:pt x="1434" y="762"/>
                  </a:lnTo>
                  <a:lnTo>
                    <a:pt x="1448" y="781"/>
                  </a:lnTo>
                  <a:lnTo>
                    <a:pt x="1460" y="798"/>
                  </a:lnTo>
                  <a:lnTo>
                    <a:pt x="1465" y="807"/>
                  </a:lnTo>
                  <a:lnTo>
                    <a:pt x="1470" y="815"/>
                  </a:lnTo>
                  <a:lnTo>
                    <a:pt x="1474" y="824"/>
                  </a:lnTo>
                  <a:lnTo>
                    <a:pt x="1477" y="832"/>
                  </a:lnTo>
                  <a:lnTo>
                    <a:pt x="1479" y="840"/>
                  </a:lnTo>
                  <a:lnTo>
                    <a:pt x="1481" y="848"/>
                  </a:lnTo>
                  <a:lnTo>
                    <a:pt x="1482" y="856"/>
                  </a:lnTo>
                  <a:lnTo>
                    <a:pt x="1482" y="864"/>
                  </a:lnTo>
                  <a:lnTo>
                    <a:pt x="1481" y="874"/>
                  </a:lnTo>
                  <a:lnTo>
                    <a:pt x="1480" y="884"/>
                  </a:lnTo>
                  <a:lnTo>
                    <a:pt x="1477" y="892"/>
                  </a:lnTo>
                  <a:lnTo>
                    <a:pt x="1473" y="900"/>
                  </a:lnTo>
                  <a:lnTo>
                    <a:pt x="1469" y="908"/>
                  </a:lnTo>
                  <a:lnTo>
                    <a:pt x="1464" y="915"/>
                  </a:lnTo>
                  <a:lnTo>
                    <a:pt x="1458" y="922"/>
                  </a:lnTo>
                  <a:lnTo>
                    <a:pt x="1452" y="928"/>
                  </a:lnTo>
                  <a:lnTo>
                    <a:pt x="1445" y="933"/>
                  </a:lnTo>
                  <a:lnTo>
                    <a:pt x="1438" y="938"/>
                  </a:lnTo>
                  <a:lnTo>
                    <a:pt x="1430" y="942"/>
                  </a:lnTo>
                  <a:lnTo>
                    <a:pt x="1422" y="945"/>
                  </a:lnTo>
                  <a:lnTo>
                    <a:pt x="1414" y="948"/>
                  </a:lnTo>
                  <a:lnTo>
                    <a:pt x="1405" y="950"/>
                  </a:lnTo>
                  <a:lnTo>
                    <a:pt x="1397" y="952"/>
                  </a:lnTo>
                  <a:lnTo>
                    <a:pt x="1388" y="953"/>
                  </a:lnTo>
                  <a:lnTo>
                    <a:pt x="1380" y="953"/>
                  </a:lnTo>
                  <a:lnTo>
                    <a:pt x="1370" y="953"/>
                  </a:lnTo>
                  <a:lnTo>
                    <a:pt x="1362" y="953"/>
                  </a:lnTo>
                  <a:lnTo>
                    <a:pt x="1354" y="951"/>
                  </a:lnTo>
                  <a:lnTo>
                    <a:pt x="1346" y="950"/>
                  </a:lnTo>
                  <a:lnTo>
                    <a:pt x="1339" y="947"/>
                  </a:lnTo>
                  <a:lnTo>
                    <a:pt x="1332" y="944"/>
                  </a:lnTo>
                  <a:lnTo>
                    <a:pt x="1325" y="941"/>
                  </a:lnTo>
                  <a:lnTo>
                    <a:pt x="1319" y="937"/>
                  </a:lnTo>
                  <a:lnTo>
                    <a:pt x="1314" y="932"/>
                  </a:lnTo>
                  <a:lnTo>
                    <a:pt x="1309" y="927"/>
                  </a:lnTo>
                  <a:lnTo>
                    <a:pt x="1305" y="921"/>
                  </a:lnTo>
                  <a:lnTo>
                    <a:pt x="1302" y="914"/>
                  </a:lnTo>
                  <a:lnTo>
                    <a:pt x="1300" y="907"/>
                  </a:lnTo>
                  <a:lnTo>
                    <a:pt x="1299" y="900"/>
                  </a:lnTo>
                  <a:lnTo>
                    <a:pt x="1299" y="892"/>
                  </a:lnTo>
                  <a:close/>
                  <a:moveTo>
                    <a:pt x="2147" y="929"/>
                  </a:moveTo>
                  <a:lnTo>
                    <a:pt x="2148" y="920"/>
                  </a:lnTo>
                  <a:lnTo>
                    <a:pt x="2150" y="911"/>
                  </a:lnTo>
                  <a:lnTo>
                    <a:pt x="2155" y="902"/>
                  </a:lnTo>
                  <a:lnTo>
                    <a:pt x="2159" y="894"/>
                  </a:lnTo>
                  <a:lnTo>
                    <a:pt x="2165" y="885"/>
                  </a:lnTo>
                  <a:lnTo>
                    <a:pt x="2172" y="877"/>
                  </a:lnTo>
                  <a:lnTo>
                    <a:pt x="2181" y="869"/>
                  </a:lnTo>
                  <a:lnTo>
                    <a:pt x="2190" y="860"/>
                  </a:lnTo>
                  <a:lnTo>
                    <a:pt x="2200" y="852"/>
                  </a:lnTo>
                  <a:lnTo>
                    <a:pt x="2211" y="844"/>
                  </a:lnTo>
                  <a:lnTo>
                    <a:pt x="2223" y="835"/>
                  </a:lnTo>
                  <a:lnTo>
                    <a:pt x="2236" y="827"/>
                  </a:lnTo>
                  <a:lnTo>
                    <a:pt x="2265" y="810"/>
                  </a:lnTo>
                  <a:lnTo>
                    <a:pt x="2296" y="794"/>
                  </a:lnTo>
                  <a:lnTo>
                    <a:pt x="2302" y="804"/>
                  </a:lnTo>
                  <a:lnTo>
                    <a:pt x="2308" y="814"/>
                  </a:lnTo>
                  <a:lnTo>
                    <a:pt x="2313" y="825"/>
                  </a:lnTo>
                  <a:lnTo>
                    <a:pt x="2317" y="835"/>
                  </a:lnTo>
                  <a:lnTo>
                    <a:pt x="2320" y="846"/>
                  </a:lnTo>
                  <a:lnTo>
                    <a:pt x="2322" y="857"/>
                  </a:lnTo>
                  <a:lnTo>
                    <a:pt x="2323" y="867"/>
                  </a:lnTo>
                  <a:lnTo>
                    <a:pt x="2323" y="878"/>
                  </a:lnTo>
                  <a:lnTo>
                    <a:pt x="2322" y="888"/>
                  </a:lnTo>
                  <a:lnTo>
                    <a:pt x="2320" y="898"/>
                  </a:lnTo>
                  <a:lnTo>
                    <a:pt x="2317" y="907"/>
                  </a:lnTo>
                  <a:lnTo>
                    <a:pt x="2314" y="916"/>
                  </a:lnTo>
                  <a:lnTo>
                    <a:pt x="2310" y="925"/>
                  </a:lnTo>
                  <a:lnTo>
                    <a:pt x="2305" y="932"/>
                  </a:lnTo>
                  <a:lnTo>
                    <a:pt x="2299" y="939"/>
                  </a:lnTo>
                  <a:lnTo>
                    <a:pt x="2293" y="945"/>
                  </a:lnTo>
                  <a:lnTo>
                    <a:pt x="2287" y="950"/>
                  </a:lnTo>
                  <a:lnTo>
                    <a:pt x="2280" y="955"/>
                  </a:lnTo>
                  <a:lnTo>
                    <a:pt x="2273" y="959"/>
                  </a:lnTo>
                  <a:lnTo>
                    <a:pt x="2265" y="963"/>
                  </a:lnTo>
                  <a:lnTo>
                    <a:pt x="2256" y="966"/>
                  </a:lnTo>
                  <a:lnTo>
                    <a:pt x="2248" y="969"/>
                  </a:lnTo>
                  <a:lnTo>
                    <a:pt x="2240" y="971"/>
                  </a:lnTo>
                  <a:lnTo>
                    <a:pt x="2232" y="972"/>
                  </a:lnTo>
                  <a:lnTo>
                    <a:pt x="2224" y="973"/>
                  </a:lnTo>
                  <a:lnTo>
                    <a:pt x="2216" y="973"/>
                  </a:lnTo>
                  <a:lnTo>
                    <a:pt x="2208" y="973"/>
                  </a:lnTo>
                  <a:lnTo>
                    <a:pt x="2200" y="973"/>
                  </a:lnTo>
                  <a:lnTo>
                    <a:pt x="2193" y="972"/>
                  </a:lnTo>
                  <a:lnTo>
                    <a:pt x="2186" y="970"/>
                  </a:lnTo>
                  <a:lnTo>
                    <a:pt x="2179" y="968"/>
                  </a:lnTo>
                  <a:lnTo>
                    <a:pt x="2173" y="965"/>
                  </a:lnTo>
                  <a:lnTo>
                    <a:pt x="2167" y="963"/>
                  </a:lnTo>
                  <a:lnTo>
                    <a:pt x="2162" y="959"/>
                  </a:lnTo>
                  <a:lnTo>
                    <a:pt x="2158" y="955"/>
                  </a:lnTo>
                  <a:lnTo>
                    <a:pt x="2154" y="951"/>
                  </a:lnTo>
                  <a:lnTo>
                    <a:pt x="2150" y="946"/>
                  </a:lnTo>
                  <a:lnTo>
                    <a:pt x="2148" y="941"/>
                  </a:lnTo>
                  <a:lnTo>
                    <a:pt x="2147" y="935"/>
                  </a:lnTo>
                  <a:lnTo>
                    <a:pt x="2147" y="92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8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9" name="Group 23"/>
          <p:cNvGrpSpPr>
            <a:grpSpLocks/>
          </p:cNvGrpSpPr>
          <p:nvPr userDrawn="1"/>
        </p:nvGrpSpPr>
        <p:grpSpPr bwMode="auto">
          <a:xfrm>
            <a:off x="0" y="493713"/>
            <a:ext cx="1565275" cy="446732"/>
            <a:chOff x="0" y="222355"/>
            <a:chExt cx="1563813" cy="446951"/>
          </a:xfrm>
        </p:grpSpPr>
        <p:sp>
          <p:nvSpPr>
            <p:cNvPr id="20" name="TextBox 24"/>
            <p:cNvSpPr txBox="1"/>
            <p:nvPr userDrawn="1"/>
          </p:nvSpPr>
          <p:spPr bwMode="auto">
            <a:xfrm>
              <a:off x="0" y="438361"/>
              <a:ext cx="812553" cy="230945"/>
            </a:xfrm>
            <a:prstGeom prst="rect">
              <a:avLst/>
            </a:prstGeom>
            <a:noFill/>
          </p:spPr>
          <p:txBody>
            <a:bodyPr wrap="none" lIns="255600" tIns="0" rIns="0" bIns="0">
              <a:spAutoFit/>
            </a:bodyPr>
            <a:lstStyle/>
            <a:p>
              <a:pPr>
                <a:defRPr/>
              </a:pPr>
              <a:r>
                <a:rPr lang="en-US" sz="1500" dirty="0" smtClean="0">
                  <a:solidFill>
                    <a:srgbClr val="0092D0"/>
                  </a:solidFill>
                  <a:latin typeface="+mn-lt"/>
                  <a:cs typeface="+mn-cs"/>
                </a:rPr>
                <a:t>DB Art</a:t>
              </a:r>
              <a:endParaRPr lang="en-US" sz="1500" dirty="0">
                <a:solidFill>
                  <a:srgbClr val="0092D0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TextBox 25"/>
            <p:cNvSpPr txBox="1"/>
            <p:nvPr userDrawn="1"/>
          </p:nvSpPr>
          <p:spPr bwMode="auto">
            <a:xfrm>
              <a:off x="0" y="222355"/>
              <a:ext cx="1563813" cy="230300"/>
            </a:xfrm>
            <a:prstGeom prst="rect">
              <a:avLst/>
            </a:prstGeom>
            <a:noFill/>
          </p:spPr>
          <p:txBody>
            <a:bodyPr wrap="none" lIns="255600" tIns="0" rIns="0" bIns="0">
              <a:spAutoFit/>
            </a:bodyPr>
            <a:lstStyle/>
            <a:p>
              <a:pPr>
                <a:defRPr/>
              </a:pPr>
              <a:r>
                <a:rPr lang="en-US" sz="1500" dirty="0">
                  <a:solidFill>
                    <a:srgbClr val="FFFFFF"/>
                  </a:solidFill>
                  <a:latin typeface="+mn-lt"/>
                  <a:cs typeface="+mn-cs"/>
                </a:rPr>
                <a:t>Deutsche Bank</a:t>
              </a:r>
            </a:p>
          </p:txBody>
        </p:sp>
      </p:grpSp>
      <p:sp>
        <p:nvSpPr>
          <p:cNvPr id="4214" name="Rectangle 118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323975" y="2149475"/>
            <a:ext cx="8215313" cy="1001597"/>
          </a:xfrm>
        </p:spPr>
        <p:txBody>
          <a:bodyPr bIns="126000" anchor="b"/>
          <a:lstStyle>
            <a:lvl1pPr>
              <a:tabLst/>
              <a:defRPr sz="3200" b="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fr-CH" sz="2800" dirty="0" smtClean="0">
                <a:latin typeface="Arial" pitchFamily="34" charset="0"/>
                <a:cs typeface="Arial" pitchFamily="34" charset="0"/>
              </a:rPr>
              <a:t>DB Art in collaboration </a:t>
            </a:r>
            <a:r>
              <a:rPr lang="fr-CH" sz="2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fr-CH" sz="2800" dirty="0" smtClean="0">
                <a:latin typeface="Arial" pitchFamily="34" charset="0"/>
                <a:cs typeface="Arial" pitchFamily="34" charset="0"/>
              </a:rPr>
              <a:t> AWM</a:t>
            </a:r>
            <a:endParaRPr lang="en-US" dirty="0"/>
          </a:p>
        </p:txBody>
      </p:sp>
      <p:sp>
        <p:nvSpPr>
          <p:cNvPr id="4215" name="Rectangle 119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23975" y="3151073"/>
            <a:ext cx="8215313" cy="647014"/>
          </a:xfrm>
        </p:spPr>
        <p:txBody>
          <a:bodyPr bIns="277200" anchor="b">
            <a:noAutofit/>
          </a:bodyPr>
          <a:lstStyle>
            <a:lvl1pPr eaLnBrk="0" hangingPunct="0">
              <a:spcBef>
                <a:spcPct val="0"/>
              </a:spcBef>
              <a:spcAft>
                <a:spcPts val="0"/>
              </a:spcAft>
              <a:defRPr b="0" baseline="0">
                <a:solidFill>
                  <a:srgbClr val="FFFFFF"/>
                </a:solidFill>
                <a:latin typeface="+mn-lt"/>
              </a:defRPr>
            </a:lvl1pPr>
            <a:lvl2pPr marL="0" lvl="1" eaLnBrk="0" hangingPunct="0">
              <a:spcBef>
                <a:spcPct val="0"/>
              </a:spcBef>
              <a:defRPr sz="1800">
                <a:solidFill>
                  <a:schemeClr val="tx2"/>
                </a:solidFill>
              </a:defRPr>
            </a:lvl2pPr>
          </a:lstStyle>
          <a:p>
            <a:r>
              <a:rPr lang="en-US" dirty="0" smtClean="0"/>
              <a:t>Proposal</a:t>
            </a:r>
            <a:endParaRPr lang="en-US" dirty="0"/>
          </a:p>
        </p:txBody>
      </p:sp>
      <p:grpSp>
        <p:nvGrpSpPr>
          <p:cNvPr id="22" name="Group 20"/>
          <p:cNvGrpSpPr>
            <a:grpSpLocks/>
          </p:cNvGrpSpPr>
          <p:nvPr userDrawn="1"/>
        </p:nvGrpSpPr>
        <p:grpSpPr bwMode="auto">
          <a:xfrm>
            <a:off x="-4325938" y="531813"/>
            <a:ext cx="4211638" cy="6689725"/>
            <a:chOff x="-4325938" y="809624"/>
            <a:chExt cx="4211638" cy="6689112"/>
          </a:xfrm>
        </p:grpSpPr>
        <p:sp>
          <p:nvSpPr>
            <p:cNvPr id="23" name="Comment 104"/>
            <p:cNvSpPr>
              <a:spLocks noChangeArrowheads="1"/>
            </p:cNvSpPr>
            <p:nvPr userDrawn="1"/>
          </p:nvSpPr>
          <p:spPr bwMode="auto">
            <a:xfrm>
              <a:off x="-4325938" y="809624"/>
              <a:ext cx="4211638" cy="6689112"/>
            </a:xfrm>
            <a:prstGeom prst="rect">
              <a:avLst/>
            </a:prstGeom>
            <a:solidFill>
              <a:srgbClr val="E6EAEE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144000" tIns="108000" rIns="144000" bIns="108000">
              <a:spAutoFit/>
            </a:bodyPr>
            <a:lstStyle/>
            <a:p>
              <a:pPr algn="ctr" defTabSz="963613" eaLnBrk="0" hangingPunct="0">
                <a:spcBef>
                  <a:spcPct val="25000"/>
                </a:spcBef>
                <a:tabLst>
                  <a:tab pos="1524000" algn="l"/>
                </a:tabLst>
                <a:defRPr/>
              </a:pPr>
              <a:r>
                <a:rPr lang="de-DE" sz="1200" b="1" noProof="1">
                  <a:solidFill>
                    <a:srgbClr val="001E3C"/>
                  </a:solidFill>
                </a:rPr>
                <a:t>IMPORTANT NOTES WHEN</a:t>
              </a:r>
              <a:br>
                <a:rPr lang="de-DE" sz="1200" b="1" noProof="1">
                  <a:solidFill>
                    <a:srgbClr val="001E3C"/>
                  </a:solidFill>
                </a:rPr>
              </a:br>
              <a:r>
                <a:rPr lang="de-DE" sz="1200" b="1" noProof="1">
                  <a:solidFill>
                    <a:srgbClr val="001E3C"/>
                  </a:solidFill>
                </a:rPr>
                <a:t>WORKING WITH SCREENSHOW'S</a:t>
              </a:r>
            </a:p>
            <a:p>
              <a:pPr defTabSz="963613" eaLnBrk="0" hangingPunct="0">
                <a:spcBef>
                  <a:spcPts val="1800"/>
                </a:spcBef>
                <a:spcAft>
                  <a:spcPts val="300"/>
                </a:spcAft>
                <a:tabLst>
                  <a:tab pos="1524000" algn="l"/>
                </a:tabLst>
                <a:defRPr/>
              </a:pPr>
              <a:r>
                <a:rPr lang="de-DE" sz="1100" b="1" noProof="1">
                  <a:solidFill>
                    <a:srgbClr val="D70032"/>
                  </a:solidFill>
                </a:rPr>
                <a:t>SAVE AS .PPTX ONLY</a:t>
              </a:r>
            </a:p>
            <a:p>
              <a:pPr defTabSz="963613" eaLnBrk="0" hangingPunct="0">
                <a:spcBef>
                  <a:spcPts val="1800"/>
                </a:spcBef>
                <a:spcAft>
                  <a:spcPts val="300"/>
                </a:spcAft>
                <a:tabLst>
                  <a:tab pos="1524000" algn="l"/>
                </a:tabLst>
                <a:defRPr/>
              </a:pPr>
              <a:r>
                <a:rPr lang="de-DE" sz="1100" b="1" noProof="1">
                  <a:solidFill>
                    <a:srgbClr val="001E3C"/>
                  </a:solidFill>
                </a:rPr>
                <a:t>PRINTING INSTRUCTIONS</a:t>
              </a:r>
            </a:p>
            <a:p>
              <a:pPr defTabSz="963613" eaLnBrk="0" hangingPunct="0">
                <a:spcBef>
                  <a:spcPts val="300"/>
                </a:spcBef>
                <a:spcAft>
                  <a:spcPts val="300"/>
                </a:spcAft>
                <a:tabLst>
                  <a:tab pos="1524000" algn="l"/>
                </a:tabLst>
                <a:defRPr/>
              </a:pPr>
              <a:r>
                <a:rPr lang="de-DE" sz="1000" i="1" noProof="1">
                  <a:solidFill>
                    <a:srgbClr val="001E3C"/>
                  </a:solidFill>
                </a:rPr>
                <a:t>In order to print correctly, ensure the following print settings are used:</a:t>
              </a:r>
              <a:endParaRPr lang="de-DE" sz="1000" noProof="1">
                <a:solidFill>
                  <a:srgbClr val="001E3C"/>
                </a:solidFill>
              </a:endParaRP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Color/grayscale:	</a:t>
              </a:r>
              <a:r>
                <a:rPr lang="de-DE" sz="1000" b="1" noProof="1">
                  <a:solidFill>
                    <a:srgbClr val="001E3C"/>
                  </a:solidFill>
                </a:rPr>
                <a:t>Color </a:t>
              </a:r>
              <a:r>
                <a:rPr lang="de-DE" sz="1000" noProof="1">
                  <a:solidFill>
                    <a:srgbClr val="001E3C"/>
                  </a:solidFill>
                </a:rPr>
                <a:t>(regardless of printing in b/w)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Scale to </a:t>
              </a:r>
              <a:r>
                <a:rPr lang="de-DE" sz="1000" u="sng" noProof="1">
                  <a:solidFill>
                    <a:srgbClr val="001E3C"/>
                  </a:solidFill>
                </a:rPr>
                <a:t>f</a:t>
              </a:r>
              <a:r>
                <a:rPr lang="de-DE" sz="1000" noProof="1">
                  <a:solidFill>
                    <a:srgbClr val="001E3C"/>
                  </a:solidFill>
                </a:rPr>
                <a:t>it paper:	</a:t>
              </a:r>
              <a:r>
                <a:rPr lang="de-DE" sz="1000" b="1" noProof="1">
                  <a:solidFill>
                    <a:srgbClr val="001E3C"/>
                  </a:solidFill>
                </a:rPr>
                <a:t>ON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Print </a:t>
              </a:r>
              <a:r>
                <a:rPr lang="de-DE" sz="1000" u="sng" noProof="1">
                  <a:solidFill>
                    <a:srgbClr val="001E3C"/>
                  </a:solidFill>
                </a:rPr>
                <a:t>h</a:t>
              </a:r>
              <a:r>
                <a:rPr lang="de-DE" sz="1000" noProof="1">
                  <a:solidFill>
                    <a:srgbClr val="001E3C"/>
                  </a:solidFill>
                </a:rPr>
                <a:t>idden slides:	</a:t>
              </a:r>
              <a:r>
                <a:rPr lang="de-DE" sz="1000" b="1" noProof="1">
                  <a:solidFill>
                    <a:srgbClr val="001E3C"/>
                  </a:solidFill>
                </a:rPr>
                <a:t>OFF</a:t>
              </a: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tabLst>
                  <a:tab pos="1524000" algn="l"/>
                </a:tabLst>
                <a:defRPr/>
              </a:pPr>
              <a:endParaRPr lang="de-DE" sz="1000" b="1" noProof="1">
                <a:solidFill>
                  <a:srgbClr val="0092D0"/>
                </a:solidFill>
              </a:endParaRPr>
            </a:p>
            <a:p>
              <a:pPr defTabSz="963613" eaLnBrk="0" hangingPunct="0">
                <a:spcBef>
                  <a:spcPts val="1800"/>
                </a:spcBef>
                <a:spcAft>
                  <a:spcPts val="300"/>
                </a:spcAft>
                <a:tabLst>
                  <a:tab pos="1524000" algn="l"/>
                </a:tabLst>
                <a:defRPr/>
              </a:pPr>
              <a:r>
                <a:rPr lang="de-DE" sz="1100" b="1" noProof="1">
                  <a:solidFill>
                    <a:srgbClr val="001E3C"/>
                  </a:solidFill>
                </a:rPr>
                <a:t>WORKING WITH CHARTS:  BEST PRACTICE</a:t>
              </a:r>
            </a:p>
            <a:p>
              <a:pPr defTabSz="963613" eaLnBrk="0" hangingPunct="0">
                <a:spcBef>
                  <a:spcPts val="300"/>
                </a:spcBef>
                <a:spcAft>
                  <a:spcPts val="300"/>
                </a:spcAft>
                <a:tabLst>
                  <a:tab pos="1524000" algn="l"/>
                </a:tabLst>
                <a:defRPr/>
              </a:pPr>
              <a:r>
                <a:rPr lang="de-DE" sz="1000" i="1" noProof="1">
                  <a:solidFill>
                    <a:srgbClr val="001E3C"/>
                  </a:solidFill>
                </a:rPr>
                <a:t>Charts should use MS Graph.  Note there are still printing issues when trying to print in greyscale.  The best way to work with charts is:</a:t>
              </a:r>
              <a:endParaRPr lang="de-DE" sz="1000" b="1" noProof="1">
                <a:solidFill>
                  <a:srgbClr val="001E3C"/>
                </a:solidFill>
              </a:endParaRP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Copy MS graph objects off the edge of the slide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Open charts by right-clicking on the MS Graph object and select:</a:t>
              </a:r>
              <a:br>
                <a:rPr lang="de-DE" sz="1000" noProof="1">
                  <a:solidFill>
                    <a:srgbClr val="001E3C"/>
                  </a:solidFill>
                </a:rPr>
              </a:br>
              <a:r>
                <a:rPr lang="de-DE" sz="1000" b="1" i="1" noProof="1">
                  <a:solidFill>
                    <a:srgbClr val="001E3C"/>
                  </a:solidFill>
                </a:rPr>
                <a:t>Chart Object &gt; Open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Make required edits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Copy the MS Graph object and paste as a picture :</a:t>
              </a:r>
              <a:br>
                <a:rPr lang="de-DE" sz="1000" noProof="1">
                  <a:solidFill>
                    <a:srgbClr val="001E3C"/>
                  </a:solidFill>
                </a:rPr>
              </a:br>
              <a:r>
                <a:rPr lang="de-DE" sz="1000" b="1" i="1" noProof="1">
                  <a:solidFill>
                    <a:srgbClr val="001E3C"/>
                  </a:solidFill>
                </a:rPr>
                <a:t>Home &gt; Clipboard &gt; Paste &gt; Paste  Special &gt; Picture (Enhanced metafile)</a:t>
              </a:r>
            </a:p>
            <a:p>
              <a:pPr marL="266700" lvl="2" indent="-261938" defTabSz="963613" eaLnBrk="0" hangingPunct="0">
                <a:buClr>
                  <a:srgbClr val="001E3C"/>
                </a:buClr>
                <a:buSzPct val="80000"/>
                <a:buFont typeface="Arial" charset="0"/>
                <a:buChar char="—"/>
                <a:tabLst>
                  <a:tab pos="1524000" algn="l"/>
                </a:tabLst>
                <a:defRPr/>
              </a:pPr>
              <a:r>
                <a:rPr lang="de-DE" sz="1000" noProof="1">
                  <a:solidFill>
                    <a:srgbClr val="001E3C"/>
                  </a:solidFill>
                </a:rPr>
                <a:t>Position the chart on the slide and ungroup  (</a:t>
              </a:r>
              <a:r>
                <a:rPr lang="de-DE" sz="1000" b="1" i="1" noProof="1">
                  <a:solidFill>
                    <a:srgbClr val="001E3C"/>
                  </a:solidFill>
                </a:rPr>
                <a:t>Ctrl + Shift + G</a:t>
              </a:r>
              <a:r>
                <a:rPr lang="de-DE" sz="1000" noProof="1">
                  <a:solidFill>
                    <a:srgbClr val="001E3C"/>
                  </a:solidFill>
                </a:rPr>
                <a:t>).  This enables printing in greyscale</a:t>
              </a:r>
            </a:p>
            <a:p>
              <a:pPr defTabSz="963613" eaLnBrk="0" hangingPunct="0">
                <a:spcBef>
                  <a:spcPts val="1800"/>
                </a:spcBef>
                <a:spcAft>
                  <a:spcPts val="300"/>
                </a:spcAft>
                <a:buFont typeface="Arial" charset="0"/>
                <a:buNone/>
                <a:tabLst>
                  <a:tab pos="1524000" algn="l"/>
                </a:tabLst>
                <a:defRPr/>
              </a:pPr>
              <a:r>
                <a:rPr lang="de-DE" sz="1100" b="1" noProof="1">
                  <a:solidFill>
                    <a:srgbClr val="001E3C"/>
                  </a:solidFill>
                </a:rPr>
                <a:t>DISCLAIMER</a:t>
              </a:r>
            </a:p>
            <a:p>
              <a:pPr defTabSz="963613" eaLnBrk="0" hangingPunct="0">
                <a:spcBef>
                  <a:spcPts val="300"/>
                </a:spcBef>
                <a:spcAft>
                  <a:spcPts val="300"/>
                </a:spcAft>
                <a:buFont typeface="Arial" charset="0"/>
                <a:buNone/>
                <a:tabLst>
                  <a:tab pos="1524000" algn="l"/>
                </a:tabLst>
                <a:defRPr/>
              </a:pPr>
              <a:r>
                <a:rPr lang="de-DE" sz="1000" i="1" noProof="1">
                  <a:solidFill>
                    <a:srgbClr val="001E3C"/>
                  </a:solidFill>
                </a:rPr>
                <a:t>A disclaimer is not usually required for screenshows.  However, it may be required depending on the presentation's contents/use.  Users should consult Legal/Compliance as required.</a:t>
              </a:r>
            </a:p>
          </p:txBody>
        </p:sp>
        <p:pic>
          <p:nvPicPr>
            <p:cNvPr id="24" name="Picture 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918230" y="2941753"/>
              <a:ext cx="3382505" cy="1310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fc"/>
          <p:cNvSpPr txBox="1"/>
          <p:nvPr userDrawn="1"/>
        </p:nvSpPr>
        <p:spPr bwMode="ltGray">
          <a:xfrm>
            <a:off x="0" y="7215188"/>
            <a:ext cx="10077450" cy="40967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100913" tIns="50457" rIns="100913" bIns="50457" rtlCol="0" anchor="t" anchorCtr="0">
            <a:spAutoFit/>
          </a:bodyPr>
          <a:lstStyle/>
          <a:p>
            <a:pPr algn="ctr" eaLnBrk="0" hangingPunct="0"/>
            <a:endParaRPr lang="de-DE" dirty="0" err="1" smtClean="0">
              <a:latin typeface="+mn-lt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e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4"/>
          <p:cNvSpPr txBox="1">
            <a:spLocks noChangeArrowheads="1"/>
          </p:cNvSpPr>
          <p:nvPr userDrawn="1"/>
        </p:nvSpPr>
        <p:spPr bwMode="auto">
          <a:xfrm rot="16200000">
            <a:off x="-60325" y="-603250"/>
            <a:ext cx="95726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12.5 cm (4.92 in)</a:t>
            </a:r>
          </a:p>
        </p:txBody>
      </p:sp>
      <p:sp>
        <p:nvSpPr>
          <p:cNvPr id="4" name="TextBox 54"/>
          <p:cNvSpPr txBox="1">
            <a:spLocks noChangeArrowheads="1"/>
          </p:cNvSpPr>
          <p:nvPr userDrawn="1"/>
        </p:nvSpPr>
        <p:spPr bwMode="auto">
          <a:xfrm rot="16200000">
            <a:off x="4293394" y="-567531"/>
            <a:ext cx="8858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0.5 cm (0.20 in)</a:t>
            </a:r>
          </a:p>
        </p:txBody>
      </p:sp>
      <p:sp>
        <p:nvSpPr>
          <p:cNvPr id="5" name="TextBox 54"/>
          <p:cNvSpPr txBox="1">
            <a:spLocks noChangeArrowheads="1"/>
          </p:cNvSpPr>
          <p:nvPr userDrawn="1"/>
        </p:nvSpPr>
        <p:spPr bwMode="auto">
          <a:xfrm rot="16200000">
            <a:off x="4895056" y="-567531"/>
            <a:ext cx="8858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0.5 cm (0.20 in)</a:t>
            </a:r>
          </a:p>
        </p:txBody>
      </p:sp>
      <p:sp>
        <p:nvSpPr>
          <p:cNvPr id="6" name="TextBox 54"/>
          <p:cNvSpPr txBox="1">
            <a:spLocks noChangeArrowheads="1"/>
          </p:cNvSpPr>
          <p:nvPr userDrawn="1"/>
        </p:nvSpPr>
        <p:spPr bwMode="auto">
          <a:xfrm rot="16200000">
            <a:off x="9178925" y="-603250"/>
            <a:ext cx="95726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12.5 cm (4.92 in)</a:t>
            </a:r>
          </a:p>
        </p:txBody>
      </p:sp>
      <p:sp>
        <p:nvSpPr>
          <p:cNvPr id="7" name="TextBox 54"/>
          <p:cNvSpPr txBox="1">
            <a:spLocks noChangeArrowheads="1"/>
          </p:cNvSpPr>
          <p:nvPr userDrawn="1"/>
        </p:nvSpPr>
        <p:spPr bwMode="auto">
          <a:xfrm>
            <a:off x="-1738313" y="249238"/>
            <a:ext cx="16605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</a:rPr>
              <a:t>Logo top 1</a:t>
            </a:r>
            <a:r>
              <a:rPr lang="de-DE" sz="1000">
                <a:solidFill>
                  <a:srgbClr val="FFFFFF"/>
                </a:solidFill>
              </a:rPr>
              <a:t>9.03 cm (3.55 in)</a:t>
            </a:r>
          </a:p>
          <a:p>
            <a:pPr algn="r">
              <a:defRPr/>
            </a:pPr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8" name="TextBox 54"/>
          <p:cNvSpPr txBox="1">
            <a:spLocks noChangeArrowheads="1"/>
          </p:cNvSpPr>
          <p:nvPr userDrawn="1"/>
        </p:nvSpPr>
        <p:spPr bwMode="auto">
          <a:xfrm rot="16200000">
            <a:off x="-686593" y="-950119"/>
            <a:ext cx="165100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FF"/>
                </a:solidFill>
              </a:rPr>
              <a:t>13.25 cm – identifier (5.51 in)</a:t>
            </a:r>
          </a:p>
        </p:txBody>
      </p:sp>
      <p:sp>
        <p:nvSpPr>
          <p:cNvPr id="9" name="TextBox 54"/>
          <p:cNvSpPr txBox="1">
            <a:spLocks noChangeArrowheads="1"/>
          </p:cNvSpPr>
          <p:nvPr userDrawn="1"/>
        </p:nvSpPr>
        <p:spPr bwMode="auto">
          <a:xfrm>
            <a:off x="-2895600" y="1550988"/>
            <a:ext cx="28178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Top text box without title content 5.72 cm (2.25 in)</a:t>
            </a:r>
          </a:p>
        </p:txBody>
      </p:sp>
      <p:sp>
        <p:nvSpPr>
          <p:cNvPr id="10" name="TextBox 54"/>
          <p:cNvSpPr txBox="1">
            <a:spLocks noChangeArrowheads="1"/>
          </p:cNvSpPr>
          <p:nvPr userDrawn="1"/>
        </p:nvSpPr>
        <p:spPr bwMode="auto">
          <a:xfrm>
            <a:off x="-1274763" y="6840538"/>
            <a:ext cx="11969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Line 9.03cm (3.55 in)</a:t>
            </a:r>
          </a:p>
        </p:txBody>
      </p:sp>
      <p:sp>
        <p:nvSpPr>
          <p:cNvPr id="11" name="TextBox 54"/>
          <p:cNvSpPr txBox="1">
            <a:spLocks noChangeArrowheads="1"/>
          </p:cNvSpPr>
          <p:nvPr userDrawn="1"/>
        </p:nvSpPr>
        <p:spPr bwMode="auto">
          <a:xfrm>
            <a:off x="-2719388" y="1949450"/>
            <a:ext cx="2641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Top text box with title content 4.56 cm (1.80 in)</a:t>
            </a:r>
          </a:p>
        </p:txBody>
      </p:sp>
      <p:sp>
        <p:nvSpPr>
          <p:cNvPr id="12" name="TextBox 54"/>
          <p:cNvSpPr txBox="1">
            <a:spLocks noChangeArrowheads="1"/>
          </p:cNvSpPr>
          <p:nvPr userDrawn="1"/>
        </p:nvSpPr>
        <p:spPr bwMode="auto">
          <a:xfrm>
            <a:off x="-1978025" y="1060450"/>
            <a:ext cx="19002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Title box bottom 7.03 cm (2.77 in)</a:t>
            </a:r>
          </a:p>
        </p:txBody>
      </p:sp>
      <p:sp>
        <p:nvSpPr>
          <p:cNvPr id="13" name="TextBox 54"/>
          <p:cNvSpPr txBox="1">
            <a:spLocks noChangeArrowheads="1"/>
          </p:cNvSpPr>
          <p:nvPr userDrawn="1"/>
        </p:nvSpPr>
        <p:spPr bwMode="auto">
          <a:xfrm>
            <a:off x="-1954213" y="6269038"/>
            <a:ext cx="18764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r>
              <a:rPr lang="en-US" sz="1000">
                <a:solidFill>
                  <a:srgbClr val="FFFFFF"/>
                </a:solidFill>
                <a:latin typeface="+mn-lt"/>
              </a:rPr>
              <a:t>Bottom text box 7.44 cm (2.93 in)</a:t>
            </a:r>
          </a:p>
        </p:txBody>
      </p:sp>
      <p:cxnSp>
        <p:nvCxnSpPr>
          <p:cNvPr id="14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15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16" name="TextBox 13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17" name="TextBox 14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18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9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B212E-FBFB-48C2-B7BA-B44890D518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content are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5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1" y="7212339"/>
              <a:ext cx="688838" cy="371149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 dirty="0" smtClean="0">
                  <a:solidFill>
                    <a:srgbClr val="0092D0"/>
                  </a:solidFill>
                  <a:latin typeface="+mn-lt"/>
                  <a:cs typeface="+mn-cs"/>
                </a:rPr>
                <a:t>Art</a:t>
              </a:r>
              <a:endParaRPr lang="en-US" sz="900" dirty="0">
                <a:solidFill>
                  <a:srgbClr val="0092D0"/>
                </a:solidFill>
                <a:latin typeface="+mn-lt"/>
                <a:cs typeface="+mn-cs"/>
              </a:endParaRP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 dirty="0">
                  <a:solidFill>
                    <a:srgbClr val="0018A8"/>
                  </a:solidFill>
                  <a:latin typeface="+mn-lt"/>
                  <a:cs typeface="+mn-cs"/>
                </a:rPr>
                <a:t>Deutsche Bank</a:t>
              </a:r>
            </a:p>
          </p:txBody>
        </p:sp>
      </p:grp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540000" y="1730375"/>
            <a:ext cx="9000000" cy="4741200"/>
          </a:xfrm>
        </p:spPr>
        <p:txBody>
          <a:bodyPr/>
          <a:lstStyle>
            <a:lvl1pPr marL="0" indent="0">
              <a:defRPr baseline="0">
                <a:solidFill>
                  <a:srgbClr val="0092D0"/>
                </a:solidFill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3789B-C6F9-45B8-9C83-3E895D048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content title and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>
            <a:cxnSpLocks noChangeShapeType="1"/>
          </p:cNvCxnSpPr>
          <p:nvPr userDrawn="1"/>
        </p:nvCxnSpPr>
        <p:spPr bwMode="auto">
          <a:xfrm>
            <a:off x="539750" y="2149475"/>
            <a:ext cx="8999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8" name="TextBox 13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9" name="TextBox 14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10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1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7"/>
          </p:nvPr>
        </p:nvSpPr>
        <p:spPr>
          <a:xfrm>
            <a:off x="538163" y="2149200"/>
            <a:ext cx="9000000" cy="4320000"/>
          </a:xfrm>
        </p:spPr>
        <p:txBody>
          <a:bodyPr/>
          <a:lstStyle>
            <a:lvl1pPr>
              <a:defRPr>
                <a:solidFill>
                  <a:srgbClr val="0092D0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8"/>
          </p:nvPr>
        </p:nvSpPr>
        <p:spPr>
          <a:xfrm>
            <a:off x="539500" y="1730375"/>
            <a:ext cx="900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6978C-8964-486B-BF67-EDBD55510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>
            <a:cxnSpLocks noChangeShapeType="1"/>
          </p:cNvCxnSpPr>
          <p:nvPr userDrawn="1"/>
        </p:nvCxnSpPr>
        <p:spPr bwMode="auto">
          <a:xfrm>
            <a:off x="539750" y="2149475"/>
            <a:ext cx="8999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8" name="TextBox 13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9" name="TextBox 14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10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1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3"/>
          <p:cNvSpPr>
            <a:spLocks noGrp="1"/>
          </p:cNvSpPr>
          <p:nvPr>
            <p:ph type="body" sz="quarter" idx="18"/>
          </p:nvPr>
        </p:nvSpPr>
        <p:spPr>
          <a:xfrm>
            <a:off x="539500" y="1730375"/>
            <a:ext cx="900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33D9-7658-4E52-916E-6104BF9C7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content area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6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7" name="TextBox 12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8" name="TextBox 13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9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0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725" y="1729450"/>
            <a:ext cx="4320000" cy="474120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l" rtl="0" fontAlgn="base">
              <a:defRPr lang="en-US" sz="2000" b="0" baseline="0" smtClean="0">
                <a:solidFill>
                  <a:srgbClr val="0092D0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defRPr lang="en-US" sz="16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defRPr lang="en-US" sz="16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728000"/>
            <a:ext cx="4320000" cy="474120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l" rtl="0" fontAlgn="base">
              <a:defRPr lang="en-US" sz="2000" b="0" baseline="0" smtClean="0">
                <a:solidFill>
                  <a:srgbClr val="0092D0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defRPr lang="en-US" sz="16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defRPr lang="en-US" sz="16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E8A7A-D4D6-482F-BF65-D75B21D7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content titles and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5"/>
          <p:cNvCxnSpPr>
            <a:cxnSpLocks noChangeShapeType="1"/>
          </p:cNvCxnSpPr>
          <p:nvPr userDrawn="1"/>
        </p:nvCxnSpPr>
        <p:spPr bwMode="auto">
          <a:xfrm>
            <a:off x="539750" y="2149475"/>
            <a:ext cx="43195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" name="Straight Connector 15"/>
          <p:cNvCxnSpPr>
            <a:cxnSpLocks noChangeShapeType="1"/>
          </p:cNvCxnSpPr>
          <p:nvPr userDrawn="1"/>
        </p:nvCxnSpPr>
        <p:spPr bwMode="auto">
          <a:xfrm>
            <a:off x="5219700" y="2149475"/>
            <a:ext cx="43195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9" name="Straight Connector 10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10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4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2149200"/>
            <a:ext cx="4320000" cy="432000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l" rtl="0" fontAlgn="base">
              <a:defRPr lang="en-US" sz="2000" b="0" baseline="0" smtClean="0">
                <a:solidFill>
                  <a:srgbClr val="0092D0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defRPr lang="en-US" sz="16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defRPr lang="en-US" sz="16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2149200"/>
            <a:ext cx="4320000" cy="4320000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l" rtl="0" fontAlgn="base">
              <a:defRPr lang="en-US" sz="2000" b="0" baseline="0" smtClean="0">
                <a:solidFill>
                  <a:srgbClr val="0092D0"/>
                </a:solidFill>
                <a:latin typeface="+mn-lt"/>
                <a:ea typeface="+mn-ea"/>
                <a:cs typeface="+mn-cs"/>
              </a:defRPr>
            </a:lvl1pPr>
            <a:lvl2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fontAlgn="base">
              <a:defRPr lang="en-US" sz="20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fontAlgn="base">
              <a:defRPr lang="en-US" sz="1600" b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fontAlgn="base">
              <a:defRPr lang="en-US" sz="1600" b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6" name="Text Placeholder 53"/>
          <p:cNvSpPr>
            <a:spLocks noGrp="1"/>
          </p:cNvSpPr>
          <p:nvPr>
            <p:ph type="body" sz="quarter" idx="18"/>
          </p:nvPr>
        </p:nvSpPr>
        <p:spPr>
          <a:xfrm>
            <a:off x="540000" y="1730375"/>
            <a:ext cx="432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68" name="Text Placeholder 53"/>
          <p:cNvSpPr>
            <a:spLocks noGrp="1"/>
          </p:cNvSpPr>
          <p:nvPr>
            <p:ph type="body" sz="quarter" idx="19"/>
          </p:nvPr>
        </p:nvSpPr>
        <p:spPr>
          <a:xfrm>
            <a:off x="5220000" y="1730375"/>
            <a:ext cx="432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D628E-F0C8-47F4-ABE3-DFB4BA748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content 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>
            <a:cxnSpLocks noChangeShapeType="1"/>
          </p:cNvCxnSpPr>
          <p:nvPr userDrawn="1"/>
        </p:nvCxnSpPr>
        <p:spPr bwMode="auto">
          <a:xfrm>
            <a:off x="539750" y="2149475"/>
            <a:ext cx="43195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" name="Straight Connector 15"/>
          <p:cNvCxnSpPr>
            <a:cxnSpLocks noChangeShapeType="1"/>
          </p:cNvCxnSpPr>
          <p:nvPr userDrawn="1"/>
        </p:nvCxnSpPr>
        <p:spPr bwMode="auto">
          <a:xfrm>
            <a:off x="5219700" y="2149475"/>
            <a:ext cx="43195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8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13" name="TextBox 7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14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 Placeholder 53"/>
          <p:cNvSpPr>
            <a:spLocks noGrp="1"/>
          </p:cNvSpPr>
          <p:nvPr>
            <p:ph type="body" sz="quarter" idx="18"/>
          </p:nvPr>
        </p:nvSpPr>
        <p:spPr>
          <a:xfrm>
            <a:off x="540000" y="1730375"/>
            <a:ext cx="432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1" name="Text Placeholder 53"/>
          <p:cNvSpPr>
            <a:spLocks noGrp="1"/>
          </p:cNvSpPr>
          <p:nvPr>
            <p:ph type="body" sz="quarter" idx="19"/>
          </p:nvPr>
        </p:nvSpPr>
        <p:spPr>
          <a:xfrm>
            <a:off x="5220000" y="1730375"/>
            <a:ext cx="4320000" cy="419100"/>
          </a:xfrm>
        </p:spPr>
        <p:txBody>
          <a:bodyPr bIns="54000" anchor="b"/>
          <a:lstStyle>
            <a:lvl1pPr marL="0" indent="0"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 dirty="0" smtClean="0"/>
              <a:t>Click to edit Master text styles</a:t>
            </a:r>
            <a:endParaRPr lang="en-US" noProof="0" dirty="0"/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6C3EE-2856-4C5A-BB21-EFA88429C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5" name="TextBox 12"/>
            <p:cNvSpPr txBox="1"/>
            <p:nvPr userDrawn="1"/>
          </p:nvSpPr>
          <p:spPr>
            <a:xfrm>
              <a:off x="1" y="7212013"/>
              <a:ext cx="980681" cy="371475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92D0"/>
                  </a:solidFill>
                  <a:latin typeface="+mn-lt"/>
                  <a:cs typeface="+mn-cs"/>
                </a:rPr>
                <a:t>Identifier</a:t>
              </a:r>
            </a:p>
          </p:txBody>
        </p:sp>
        <p:sp>
          <p:nvSpPr>
            <p:cNvPr id="6" name="TextBox 13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7" name="TextBox 14"/>
          <p:cNvSpPr txBox="1">
            <a:spLocks noChangeArrowheads="1"/>
          </p:cNvSpPr>
          <p:nvPr userDrawn="1"/>
        </p:nvSpPr>
        <p:spPr bwMode="auto">
          <a:xfrm>
            <a:off x="2703513" y="7042150"/>
            <a:ext cx="10064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Speaker name</a:t>
            </a:r>
            <a:b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900" dirty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Name of event/date</a:t>
            </a:r>
          </a:p>
        </p:txBody>
      </p:sp>
      <p:sp>
        <p:nvSpPr>
          <p:cNvPr id="8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999"/>
            <a:ext cx="8461375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E4089-1CCD-4FB1-8F5C-458F4C99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>
            <a:cxnSpLocks noChangeShapeType="1"/>
          </p:cNvCxnSpPr>
          <p:nvPr userDrawn="1"/>
        </p:nvCxnSpPr>
        <p:spPr bwMode="auto">
          <a:xfrm rot="10800000">
            <a:off x="539750" y="7042150"/>
            <a:ext cx="8999538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grpSp>
        <p:nvGrpSpPr>
          <p:cNvPr id="3" name="Group 13"/>
          <p:cNvGrpSpPr>
            <a:grpSpLocks/>
          </p:cNvGrpSpPr>
          <p:nvPr userDrawn="1"/>
        </p:nvGrpSpPr>
        <p:grpSpPr bwMode="auto">
          <a:xfrm>
            <a:off x="0" y="7042150"/>
            <a:ext cx="1320800" cy="542925"/>
            <a:chOff x="1" y="7040563"/>
            <a:chExt cx="1320269" cy="542925"/>
          </a:xfrm>
        </p:grpSpPr>
        <p:sp>
          <p:nvSpPr>
            <p:cNvPr id="4" name="TextBox 12"/>
            <p:cNvSpPr txBox="1"/>
            <p:nvPr userDrawn="1"/>
          </p:nvSpPr>
          <p:spPr>
            <a:xfrm>
              <a:off x="1" y="7212339"/>
              <a:ext cx="688838" cy="371149"/>
            </a:xfrm>
            <a:prstGeom prst="rect">
              <a:avLst/>
            </a:prstGeom>
            <a:noFill/>
          </p:spPr>
          <p:txBody>
            <a:bodyPr wrap="none" lIns="536400" tIns="0" rIns="0" bIns="230400" anchor="b">
              <a:spAutoFit/>
            </a:bodyPr>
            <a:lstStyle/>
            <a:p>
              <a:pPr>
                <a:defRPr/>
              </a:pPr>
              <a:r>
                <a:rPr lang="de-DE" sz="900" baseline="0" dirty="0" smtClean="0">
                  <a:solidFill>
                    <a:srgbClr val="0092D0"/>
                  </a:solidFill>
                  <a:latin typeface="+mn-lt"/>
                  <a:cs typeface="+mn-cs"/>
                </a:rPr>
                <a:t>Art</a:t>
              </a:r>
              <a:endParaRPr lang="en-US" sz="900" dirty="0">
                <a:solidFill>
                  <a:srgbClr val="0092D0"/>
                </a:solidFill>
                <a:latin typeface="+mn-lt"/>
                <a:cs typeface="+mn-cs"/>
              </a:endParaRPr>
            </a:p>
          </p:txBody>
        </p:sp>
        <p:sp>
          <p:nvSpPr>
            <p:cNvPr id="5" name="TextBox 13"/>
            <p:cNvSpPr txBox="1"/>
            <p:nvPr userDrawn="1"/>
          </p:nvSpPr>
          <p:spPr>
            <a:xfrm>
              <a:off x="1" y="7040563"/>
              <a:ext cx="1320269" cy="177800"/>
            </a:xfrm>
            <a:prstGeom prst="rect">
              <a:avLst/>
            </a:prstGeom>
            <a:noFill/>
          </p:spPr>
          <p:txBody>
            <a:bodyPr wrap="none" lIns="536400" tIns="3960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18A8"/>
                  </a:solidFill>
                </a:rPr>
                <a:t>Deutsche Bank</a:t>
              </a:r>
            </a:p>
          </p:txBody>
        </p:sp>
      </p:grpSp>
      <p:sp>
        <p:nvSpPr>
          <p:cNvPr id="7" name="Freeform 4"/>
          <p:cNvSpPr>
            <a:spLocks noEditPoints="1"/>
          </p:cNvSpPr>
          <p:nvPr userDrawn="1"/>
        </p:nvSpPr>
        <p:spPr bwMode="black">
          <a:xfrm>
            <a:off x="8999538" y="539750"/>
            <a:ext cx="539750" cy="53975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F5BC8-D359-4AAF-8914-30B55E022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797269" y="7089449"/>
            <a:ext cx="1135117" cy="177799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2000" tIns="36000" rIns="72000" bIns="36000" rtlCol="0" anchor="ctr" anchorCtr="0"/>
          <a:lstStyle/>
          <a:p>
            <a:pPr algn="ctr" defTabSz="727508">
              <a:spcBef>
                <a:spcPct val="50000"/>
              </a:spcBef>
              <a:buClr>
                <a:schemeClr val="tx2"/>
              </a:buClr>
              <a:buSzPct val="85000"/>
            </a:pPr>
            <a:endParaRPr lang="en-GB" sz="1400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503238"/>
            <a:ext cx="84613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54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63" y="1728788"/>
            <a:ext cx="8999537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997950" y="7042150"/>
            <a:ext cx="539750" cy="312738"/>
          </a:xfrm>
          <a:prstGeom prst="rect">
            <a:avLst/>
          </a:prstGeom>
        </p:spPr>
        <p:txBody>
          <a:bodyPr vert="horz" wrap="none" lIns="0" tIns="3600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C949AB29-19B7-44C6-ABB6-46EB7C6AA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Box 7"/>
          <p:cNvSpPr txBox="1">
            <a:spLocks noChangeArrowheads="1"/>
          </p:cNvSpPr>
          <p:nvPr userDrawn="1"/>
        </p:nvSpPr>
        <p:spPr bwMode="auto">
          <a:xfrm>
            <a:off x="1884138" y="7042150"/>
            <a:ext cx="820738" cy="40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230400">
            <a:spAutoFit/>
          </a:bodyPr>
          <a:lstStyle/>
          <a:p>
            <a:pPr>
              <a:defRPr/>
            </a:pPr>
            <a:r>
              <a:rPr lang="en-US" sz="900" dirty="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November </a:t>
            </a:r>
            <a:r>
              <a:rPr lang="en-US" sz="900" baseline="0" dirty="0" smtClean="0">
                <a:solidFill>
                  <a:srgbClr val="000000"/>
                </a:solidFill>
                <a:latin typeface="Arial" pitchFamily="-109" charset="0"/>
                <a:ea typeface="Arial" pitchFamily="-109" charset="0"/>
                <a:cs typeface="Arial" pitchFamily="-109" charset="0"/>
              </a:rPr>
              <a:t>2014</a:t>
            </a:r>
            <a:endParaRPr lang="en-US" sz="900" dirty="0">
              <a:solidFill>
                <a:srgbClr val="000000"/>
              </a:solidFill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5" name="fc"/>
          <p:cNvSpPr txBox="1"/>
          <p:nvPr userDrawn="1"/>
        </p:nvSpPr>
        <p:spPr bwMode="ltGray">
          <a:xfrm>
            <a:off x="0" y="7215188"/>
            <a:ext cx="10077450" cy="40967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vert="horz" wrap="square" lIns="100913" tIns="50457" rIns="100913" bIns="50457" rtlCol="0" anchor="t" anchorCtr="0">
            <a:spAutoFit/>
          </a:bodyPr>
          <a:lstStyle/>
          <a:p>
            <a:pPr algn="ctr" eaLnBrk="0" hangingPunct="0"/>
            <a:endParaRPr lang="de-DE" dirty="0" err="1" smtClean="0">
              <a:latin typeface="+mn-lt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686910" y="7089449"/>
            <a:ext cx="1135118" cy="177799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72000" tIns="36000" rIns="72000" bIns="36000" rtlCol="0" anchor="ctr" anchorCtr="0"/>
          <a:lstStyle/>
          <a:p>
            <a:pPr algn="ctr" defTabSz="727508">
              <a:spcBef>
                <a:spcPct val="50000"/>
              </a:spcBef>
              <a:buClr>
                <a:schemeClr val="tx2"/>
              </a:buClr>
              <a:buSzPct val="85000"/>
            </a:pPr>
            <a:endParaRPr lang="en-GB" sz="1400" dirty="0" smtClean="0">
              <a:ea typeface="ＭＳ Ｐゴシック" pitchFamily="-109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46" r:id="rId1"/>
    <p:sldLayoutId id="2147485548" r:id="rId2"/>
    <p:sldLayoutId id="2147485549" r:id="rId3"/>
    <p:sldLayoutId id="2147485550" r:id="rId4"/>
    <p:sldLayoutId id="2147485551" r:id="rId5"/>
    <p:sldLayoutId id="2147485552" r:id="rId6"/>
    <p:sldLayoutId id="2147485553" r:id="rId7"/>
    <p:sldLayoutId id="2147485554" r:id="rId8"/>
    <p:sldLayoutId id="2147485555" r:id="rId9"/>
    <p:sldLayoutId id="2147485556" r:id="rId10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kern="1200">
          <a:solidFill>
            <a:schemeClr val="tx1"/>
          </a:solidFill>
          <a:latin typeface="+mn-lt"/>
          <a:ea typeface="ＭＳ Ｐゴシック" pitchFamily="34" charset="-128"/>
          <a:cs typeface="ＭＳ Ｐゴシック" pitchFamily="-10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5pPr>
      <a:lvl6pPr marL="504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735825" algn="l"/>
        </a:tabLst>
        <a:defRPr sz="2600" b="1">
          <a:solidFill>
            <a:schemeClr val="tx1"/>
          </a:solidFill>
          <a:latin typeface="Arial" charset="0"/>
        </a:defRPr>
      </a:lvl6pPr>
      <a:lvl7pPr marL="100913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735825" algn="l"/>
        </a:tabLst>
        <a:defRPr sz="2600" b="1">
          <a:solidFill>
            <a:schemeClr val="tx1"/>
          </a:solidFill>
          <a:latin typeface="Arial" charset="0"/>
        </a:defRPr>
      </a:lvl7pPr>
      <a:lvl8pPr marL="151369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735825" algn="l"/>
        </a:tabLst>
        <a:defRPr sz="2600" b="1">
          <a:solidFill>
            <a:schemeClr val="tx1"/>
          </a:solidFill>
          <a:latin typeface="Arial" charset="0"/>
        </a:defRPr>
      </a:lvl8pPr>
      <a:lvl9pPr marL="201826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735825" algn="l"/>
        </a:tabLst>
        <a:defRPr sz="2600" b="1">
          <a:solidFill>
            <a:schemeClr val="tx1"/>
          </a:solidFill>
          <a:latin typeface="Arial" charset="0"/>
        </a:defRPr>
      </a:lvl9pPr>
    </p:titleStyle>
    <p:bodyStyle>
      <a:lvl1pPr algn="l" rtl="0" eaLnBrk="0" fontAlgn="base" hangingPunct="0">
        <a:spcBef>
          <a:spcPts val="300"/>
        </a:spcBef>
        <a:spcAft>
          <a:spcPts val="300"/>
        </a:spcAft>
        <a:defRPr sz="2200" kern="1200">
          <a:solidFill>
            <a:srgbClr val="0092D0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ts val="300"/>
        </a:spcBef>
        <a:spcAft>
          <a:spcPts val="300"/>
        </a:spcAft>
        <a:defRPr sz="2200" kern="1200">
          <a:solidFill>
            <a:schemeClr val="tx1"/>
          </a:solidFill>
          <a:latin typeface="+mn-lt"/>
          <a:ea typeface="ＭＳ Ｐゴシック" pitchFamily="-109" charset="-128"/>
        </a:defRPr>
      </a:lvl2pPr>
      <a:lvl3pPr marL="447675" indent="-442913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—"/>
        <a:defRPr sz="2200" kern="1200">
          <a:solidFill>
            <a:schemeClr val="tx1"/>
          </a:solidFill>
          <a:latin typeface="+mn-lt"/>
          <a:ea typeface="ＭＳ Ｐゴシック" pitchFamily="-109" charset="-128"/>
        </a:defRPr>
      </a:lvl3pPr>
      <a:lvl4pPr marL="895350" indent="-442913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—"/>
        <a:defRPr sz="2000" kern="1200">
          <a:solidFill>
            <a:schemeClr val="tx1"/>
          </a:solidFill>
          <a:latin typeface="+mn-lt"/>
          <a:ea typeface="ＭＳ Ｐゴシック" pitchFamily="-109" charset="-128"/>
        </a:defRPr>
      </a:lvl4pPr>
      <a:lvl5pPr marL="1343025" indent="-447675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—"/>
        <a:defRPr sz="2000" kern="1200">
          <a:solidFill>
            <a:schemeClr val="tx1"/>
          </a:solidFill>
          <a:latin typeface="+mn-lt"/>
          <a:ea typeface="ＭＳ Ｐゴシック" pitchFamily="-109" charset="-128"/>
        </a:defRPr>
      </a:lvl5pPr>
      <a:lvl6pPr marL="1301711" indent="-196220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6pPr>
      <a:lvl7pPr marL="1806276" indent="-196220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7pPr>
      <a:lvl8pPr marL="2310842" indent="-196220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8pPr>
      <a:lvl9pPr marL="2815408" indent="-196220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566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9132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3698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8264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2830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7396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31961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6527" algn="l" defTabSz="100913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tiff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26" Type="http://schemas.openxmlformats.org/officeDocument/2006/relationships/image" Target="../media/image74.jpe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chart" Target="../charts/chart1.xml"/><Relationship Id="rId21" Type="http://schemas.openxmlformats.org/officeDocument/2006/relationships/image" Target="../media/image91.png"/><Relationship Id="rId7" Type="http://schemas.openxmlformats.org/officeDocument/2006/relationships/image" Target="../media/image79.png"/><Relationship Id="rId12" Type="http://schemas.openxmlformats.org/officeDocument/2006/relationships/chart" Target="../charts/chart4.xml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6.png"/><Relationship Id="rId20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chart" Target="../charts/chart3.xml"/><Relationship Id="rId5" Type="http://schemas.openxmlformats.org/officeDocument/2006/relationships/image" Target="../media/image22.pn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19" Type="http://schemas.openxmlformats.org/officeDocument/2006/relationships/image" Target="../media/image89.png"/><Relationship Id="rId4" Type="http://schemas.openxmlformats.org/officeDocument/2006/relationships/chart" Target="../charts/chart2.xml"/><Relationship Id="rId9" Type="http://schemas.openxmlformats.org/officeDocument/2006/relationships/image" Target="../media/image81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artworks-weiss-gros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8219" y="1988840"/>
            <a:ext cx="2845773" cy="906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16923" y="5890161"/>
            <a:ext cx="3562598" cy="55814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 rtlCol="0" anchor="ctr" anchorCtr="0"/>
          <a:lstStyle/>
          <a:p>
            <a:pPr defTabSz="727508">
              <a:spcBef>
                <a:spcPct val="50000"/>
              </a:spcBef>
              <a:buClr>
                <a:schemeClr val="tx2"/>
              </a:buClr>
              <a:buSzPct val="85000"/>
            </a:pPr>
            <a:r>
              <a:rPr lang="en-GB" sz="1400" dirty="0" err="1" smtClean="0">
                <a:solidFill>
                  <a:schemeClr val="bg1"/>
                </a:solidFill>
                <a:ea typeface="ＭＳ Ｐゴシック" pitchFamily="-109" charset="-128"/>
              </a:rPr>
              <a:t>Marzo</a:t>
            </a:r>
            <a:r>
              <a:rPr lang="en-GB" sz="1400" dirty="0" smtClean="0">
                <a:solidFill>
                  <a:schemeClr val="bg1"/>
                </a:solidFill>
                <a:ea typeface="ＭＳ Ｐゴシック" pitchFamily="-109" charset="-128"/>
              </a:rPr>
              <a:t> 2016</a:t>
            </a:r>
            <a:endParaRPr lang="en-GB" sz="1400" dirty="0" smtClean="0">
              <a:solidFill>
                <a:schemeClr val="bg1"/>
              </a:solidFill>
              <a:ea typeface="ＭＳ Ｐゴシック" pitchFamily="-109" charset="-128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7"/>
          </p:nvPr>
        </p:nvSpPr>
        <p:spPr>
          <a:xfrm>
            <a:off x="537700" y="1730375"/>
            <a:ext cx="9000000" cy="4741200"/>
          </a:xfrm>
        </p:spPr>
        <p:txBody>
          <a:bodyPr/>
          <a:lstStyle/>
          <a:p>
            <a:pPr marL="446088" indent="-446088" defTabSz="9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Il </a:t>
            </a: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programma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artistico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globale</a:t>
            </a:r>
            <a:endParaRPr lang="en-US" sz="2400" dirty="0" smtClean="0"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904875" lvl="2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Concept </a:t>
            </a:r>
          </a:p>
          <a:p>
            <a:pPr marL="904875" lvl="2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it-IT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Deutsche Bank </a:t>
            </a:r>
            <a:r>
              <a:rPr lang="it-IT" sz="1800" dirty="0" err="1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Collection</a:t>
            </a:r>
            <a:endParaRPr lang="en-US" sz="1800" dirty="0" smtClean="0">
              <a:solidFill>
                <a:srgbClr val="8296AA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ll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programma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ea typeface="ＭＳ Ｐゴシック"/>
                <a:cs typeface="Arial" pitchFamily="34" charset="0"/>
              </a:rPr>
              <a:t>artistico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 in 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>Italia</a:t>
            </a:r>
          </a:p>
          <a:p>
            <a:pPr marL="893763" indent="-447675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La </a:t>
            </a:r>
            <a:r>
              <a:rPr lang="en-US" sz="1800" dirty="0" err="1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Collezione</a:t>
            </a:r>
            <a:endParaRPr lang="en-US" sz="1800" dirty="0" smtClean="0">
              <a:solidFill>
                <a:srgbClr val="8296AA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904875" lvl="2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Le </a:t>
            </a:r>
            <a:r>
              <a:rPr lang="en-US" sz="1800" dirty="0" err="1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collaborazioni</a:t>
            </a: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 con </a:t>
            </a:r>
            <a:r>
              <a:rPr lang="en-US" sz="1800" dirty="0" err="1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i</a:t>
            </a: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Musei</a:t>
            </a:r>
            <a:r>
              <a:rPr lang="en-US" sz="1800" dirty="0" smtClean="0">
                <a:solidFill>
                  <a:srgbClr val="8296AA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ea typeface="ＭＳ Ｐゴシック"/>
                <a:cs typeface="Arial" pitchFamily="34" charset="0"/>
              </a:rPr>
            </a:b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Appendix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3C63789B-C6F9-45B8-9C83-3E895D0487A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F5BC8-D359-4AAF-8914-30B55E022BD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538163" y="504003"/>
            <a:ext cx="8752017" cy="75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539971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4350" eaLnBrk="0" hangingPunct="0">
              <a:lnSpc>
                <a:spcPct val="90000"/>
              </a:lnSpc>
              <a:defRPr/>
            </a:pP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Il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programma</a:t>
            </a: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artistico</a:t>
            </a: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globale</a:t>
            </a:r>
            <a:endParaRPr lang="en-US" sz="2800" dirty="0" smtClean="0">
              <a:ea typeface="ＭＳ Ｐゴシック" pitchFamily="34" charset="-128"/>
              <a:cs typeface="ＭＳ Ｐゴシック" pitchFamily="-109" charset="-128"/>
            </a:endParaRPr>
          </a:p>
          <a:p>
            <a:pPr defTabSz="914350" eaLnBrk="0" hangingPunct="0">
              <a:lnSpc>
                <a:spcPct val="90000"/>
              </a:lnSpc>
              <a:defRPr/>
            </a:pPr>
            <a:r>
              <a:rPr lang="en-US" dirty="0" smtClean="0">
                <a:latin typeface="Arial" pitchFamily="34" charset="0"/>
                <a:ea typeface="ＭＳ Ｐゴシック"/>
                <a:cs typeface="Arial" pitchFamily="34" charset="0"/>
              </a:rPr>
              <a:t>Concept</a:t>
            </a:r>
            <a:endParaRPr lang="de-DE" dirty="0" smtClean="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435913" y="3421180"/>
            <a:ext cx="9284982" cy="3620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111368" tIns="55684" rIns="111368" bIns="55684" rtlCol="0" anchor="ctr">
            <a:noAutofit/>
          </a:bodyPr>
          <a:lstStyle/>
          <a:p>
            <a:pPr algn="just" defTabSz="1009132" fontAlgn="auto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8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Art works</a:t>
            </a:r>
            <a:endParaRPr lang="en-US" sz="1800" dirty="0" smtClean="0">
              <a:solidFill>
                <a:srgbClr val="0092D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programma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artistico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Deutsche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Bank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persegue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un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obiettivo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creare</a:t>
            </a:r>
            <a:r>
              <a:rPr lang="en-US" sz="16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accesso</a:t>
            </a:r>
            <a:endParaRPr lang="en-US" sz="1600" dirty="0" smtClean="0">
              <a:solidFill>
                <a:srgbClr val="0092D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/>
              <a:t>“</a:t>
            </a:r>
            <a:r>
              <a:rPr lang="en-US" sz="1600" dirty="0" smtClean="0"/>
              <a:t>Art works” </a:t>
            </a:r>
            <a:r>
              <a:rPr lang="en-US" sz="1600" dirty="0" err="1" smtClean="0"/>
              <a:t>significa</a:t>
            </a:r>
            <a:r>
              <a:rPr lang="en-US" sz="1600" dirty="0" smtClean="0"/>
              <a:t> ‘</a:t>
            </a:r>
            <a:r>
              <a:rPr lang="it-IT" sz="1600" dirty="0" smtClean="0">
                <a:solidFill>
                  <a:srgbClr val="0092D0"/>
                </a:solidFill>
              </a:rPr>
              <a:t>arte </a:t>
            </a:r>
            <a:r>
              <a:rPr lang="it-IT" sz="1600" dirty="0" smtClean="0">
                <a:solidFill>
                  <a:srgbClr val="0092D0"/>
                </a:solidFill>
              </a:rPr>
              <a:t>che </a:t>
            </a:r>
            <a:r>
              <a:rPr lang="it-IT" sz="1600" dirty="0" smtClean="0">
                <a:solidFill>
                  <a:srgbClr val="0092D0"/>
                </a:solidFill>
              </a:rPr>
              <a:t>vive nei </a:t>
            </a:r>
            <a:r>
              <a:rPr lang="it-IT" sz="1600" dirty="0" smtClean="0">
                <a:solidFill>
                  <a:srgbClr val="0092D0"/>
                </a:solidFill>
              </a:rPr>
              <a:t>luoghi di </a:t>
            </a:r>
            <a:r>
              <a:rPr lang="it-IT" sz="1600" dirty="0" err="1" smtClean="0">
                <a:solidFill>
                  <a:srgbClr val="0092D0"/>
                </a:solidFill>
              </a:rPr>
              <a:t>lavoro</a:t>
            </a:r>
            <a:r>
              <a:rPr lang="it-IT" sz="1600" dirty="0" err="1" smtClean="0"/>
              <a:t>’</a:t>
            </a:r>
            <a:r>
              <a:rPr lang="it-IT" sz="1600" dirty="0" smtClean="0"/>
              <a:t> </a:t>
            </a:r>
            <a:r>
              <a:rPr lang="it-IT" sz="1600" dirty="0" smtClean="0"/>
              <a:t>ed è l</a:t>
            </a:r>
            <a:r>
              <a:rPr lang="en-US" sz="1600" dirty="0" smtClean="0"/>
              <a:t>a </a:t>
            </a:r>
            <a:r>
              <a:rPr lang="en-US" sz="1600" dirty="0" err="1" smtClean="0"/>
              <a:t>filosofia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guida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programmi</a:t>
            </a:r>
            <a:r>
              <a:rPr lang="en-US" sz="1600" dirty="0" smtClean="0"/>
              <a:t> </a:t>
            </a:r>
            <a:r>
              <a:rPr lang="en-US" sz="1600" dirty="0" err="1" smtClean="0"/>
              <a:t>culturali</a:t>
            </a:r>
            <a:r>
              <a:rPr lang="en-US" sz="1600" dirty="0" smtClean="0"/>
              <a:t> </a:t>
            </a:r>
            <a:r>
              <a:rPr lang="en-US" sz="1600" dirty="0" err="1" smtClean="0"/>
              <a:t>dell’Istituto</a:t>
            </a:r>
            <a:r>
              <a:rPr lang="en-US" sz="1600" dirty="0" smtClean="0"/>
              <a:t>. </a:t>
            </a:r>
            <a:r>
              <a:rPr lang="en-US" sz="1600" dirty="0" err="1" smtClean="0"/>
              <a:t>Secondo</a:t>
            </a:r>
            <a:r>
              <a:rPr lang="en-US" sz="1600" dirty="0" smtClean="0"/>
              <a:t> </a:t>
            </a:r>
            <a:r>
              <a:rPr lang="en-US" sz="1600" dirty="0" err="1" smtClean="0"/>
              <a:t>questo</a:t>
            </a:r>
            <a:r>
              <a:rPr lang="en-US" sz="1600" dirty="0" smtClean="0"/>
              <a:t> motto, Deutsche Bank </a:t>
            </a:r>
            <a:r>
              <a:rPr lang="en-US" sz="1600" dirty="0" err="1" smtClean="0"/>
              <a:t>offre</a:t>
            </a:r>
            <a:r>
              <a:rPr lang="en-US" sz="1600" dirty="0" smtClean="0"/>
              <a:t> </a:t>
            </a:r>
            <a:r>
              <a:rPr lang="en-US" sz="1600" dirty="0" err="1" smtClean="0"/>
              <a:t>accesso</a:t>
            </a:r>
            <a:r>
              <a:rPr lang="en-US" sz="1600" dirty="0" smtClean="0"/>
              <a:t> </a:t>
            </a:r>
            <a:r>
              <a:rPr lang="en-US" sz="1600" dirty="0" err="1" smtClean="0"/>
              <a:t>all’arte</a:t>
            </a:r>
            <a:r>
              <a:rPr lang="en-US" sz="1600" dirty="0" smtClean="0"/>
              <a:t> </a:t>
            </a:r>
            <a:r>
              <a:rPr lang="en-US" sz="1600" dirty="0" err="1" smtClean="0"/>
              <a:t>contemporanea</a:t>
            </a:r>
            <a:r>
              <a:rPr lang="en-US" sz="1600" dirty="0" smtClean="0"/>
              <a:t> </a:t>
            </a:r>
            <a:r>
              <a:rPr lang="en-US" sz="1600" dirty="0" err="1" smtClean="0"/>
              <a:t>ai</a:t>
            </a:r>
            <a:r>
              <a:rPr lang="en-US" sz="1600" dirty="0" smtClean="0"/>
              <a:t> </a:t>
            </a:r>
            <a:r>
              <a:rPr lang="en-US" sz="1600" dirty="0" err="1" smtClean="0"/>
              <a:t>propri</a:t>
            </a:r>
            <a:r>
              <a:rPr lang="en-US" sz="1600" dirty="0" smtClean="0"/>
              <a:t> </a:t>
            </a:r>
            <a:r>
              <a:rPr lang="en-US" sz="1600" dirty="0" err="1" smtClean="0"/>
              <a:t>impiegati</a:t>
            </a:r>
            <a:r>
              <a:rPr lang="en-US" sz="1600" dirty="0" smtClean="0"/>
              <a:t>, </a:t>
            </a:r>
            <a:r>
              <a:rPr lang="en-US" sz="1600" dirty="0" err="1" smtClean="0"/>
              <a:t>clienti</a:t>
            </a:r>
            <a:r>
              <a:rPr lang="en-US" sz="1600" dirty="0" smtClean="0"/>
              <a:t> e </a:t>
            </a:r>
            <a:r>
              <a:rPr lang="en-US" sz="1600" dirty="0" err="1" smtClean="0"/>
              <a:t>pubblico</a:t>
            </a:r>
            <a:r>
              <a:rPr lang="en-US" sz="1600" dirty="0" smtClean="0"/>
              <a:t> </a:t>
            </a:r>
            <a:r>
              <a:rPr lang="en-US" sz="1600" dirty="0" err="1" smtClean="0"/>
              <a:t>generico,attraverso</a:t>
            </a:r>
            <a:r>
              <a:rPr lang="en-US" sz="1600" dirty="0" smtClean="0"/>
              <a:t> la </a:t>
            </a:r>
            <a:r>
              <a:rPr lang="en-US" sz="1600" dirty="0" err="1" smtClean="0"/>
              <a:t>Collezione</a:t>
            </a:r>
            <a:r>
              <a:rPr lang="en-US" sz="1600" dirty="0" smtClean="0"/>
              <a:t> </a:t>
            </a:r>
            <a:r>
              <a:rPr lang="en-US" sz="1600" dirty="0" err="1" smtClean="0"/>
              <a:t>presso</a:t>
            </a:r>
            <a:r>
              <a:rPr lang="en-US" sz="1600" dirty="0" smtClean="0"/>
              <a:t>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luoghi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lavoro</a:t>
            </a:r>
            <a:r>
              <a:rPr lang="en-US" sz="1600" dirty="0" smtClean="0"/>
              <a:t> (</a:t>
            </a:r>
            <a:r>
              <a:rPr lang="en-US" sz="1600" dirty="0" err="1" smtClean="0"/>
              <a:t>uffici</a:t>
            </a:r>
            <a:r>
              <a:rPr lang="en-US" sz="1600" dirty="0" smtClean="0"/>
              <a:t>, </a:t>
            </a:r>
            <a:r>
              <a:rPr lang="en-US" sz="1600" dirty="0" err="1" smtClean="0"/>
              <a:t>corridoi</a:t>
            </a:r>
            <a:r>
              <a:rPr lang="en-US" sz="1600" dirty="0" smtClean="0"/>
              <a:t> e sale </a:t>
            </a:r>
            <a:r>
              <a:rPr lang="en-US" sz="1600" dirty="0" err="1" smtClean="0"/>
              <a:t>riunioni</a:t>
            </a:r>
            <a:r>
              <a:rPr lang="en-US" sz="1600" dirty="0" smtClean="0"/>
              <a:t>), le </a:t>
            </a:r>
            <a:r>
              <a:rPr lang="en-US" sz="1600" dirty="0" err="1" smtClean="0"/>
              <a:t>mostre</a:t>
            </a:r>
            <a:r>
              <a:rPr lang="en-US" sz="1600" dirty="0" smtClean="0"/>
              <a:t> </a:t>
            </a:r>
            <a:r>
              <a:rPr lang="en-US" sz="1600" dirty="0" err="1" smtClean="0"/>
              <a:t>realizzate</a:t>
            </a:r>
            <a:r>
              <a:rPr lang="en-US" sz="1600" dirty="0" smtClean="0"/>
              <a:t> a </a:t>
            </a:r>
            <a:r>
              <a:rPr lang="en-US" sz="1600" dirty="0" err="1" smtClean="0"/>
              <a:t>livello</a:t>
            </a:r>
            <a:r>
              <a:rPr lang="en-US" sz="1600" dirty="0" smtClean="0"/>
              <a:t> </a:t>
            </a:r>
            <a:r>
              <a:rPr lang="en-US" sz="1600" dirty="0" err="1" smtClean="0"/>
              <a:t>globale</a:t>
            </a:r>
            <a:r>
              <a:rPr lang="en-US" sz="1600" dirty="0" smtClean="0"/>
              <a:t> e </a:t>
            </a:r>
            <a:r>
              <a:rPr lang="en-US" sz="1600" dirty="0" err="1" smtClean="0"/>
              <a:t>i</a:t>
            </a:r>
            <a:r>
              <a:rPr lang="en-US" sz="1600" dirty="0" smtClean="0"/>
              <a:t> </a:t>
            </a:r>
            <a:r>
              <a:rPr lang="en-US" sz="1600" dirty="0" err="1" smtClean="0"/>
              <a:t>programmi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education. </a:t>
            </a:r>
          </a:p>
          <a:p>
            <a:endParaRPr lang="en-US" sz="1600" dirty="0" smtClean="0"/>
          </a:p>
          <a:p>
            <a:pPr marL="542925" indent="-365125" algn="just" defTabSz="1009132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Supportiamo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progetti</a:t>
            </a:r>
            <a:r>
              <a:rPr lang="en-US" sz="16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 in partnership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musei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fiere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d’arte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altre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istituzioni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42925" indent="-365125" algn="just" defTabSz="1009132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premio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“Artist of the Year”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offre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una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piattaforma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agli</a:t>
            </a:r>
            <a:r>
              <a:rPr lang="en-US" sz="16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artisti</a:t>
            </a:r>
            <a:r>
              <a:rPr lang="en-US" sz="16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emergenti</a:t>
            </a:r>
            <a:r>
              <a:rPr lang="en-US" sz="16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42925" indent="-365125" algn="just" defTabSz="1009132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rivista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ArtMag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racconta le novità del settore, portando la visione artistica di Deutsche Bank a milioni di lettori nel 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mondo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435913" y="1617358"/>
            <a:ext cx="9284982" cy="154051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111368" tIns="55684" rIns="111368" bIns="55684" rtlCol="0" anchor="ctr">
            <a:noAutofit/>
          </a:bodyPr>
          <a:lstStyle/>
          <a:p>
            <a:pPr algn="just" defTabSz="1009132" fontAlgn="auto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0092D0"/>
                </a:solidFill>
                <a:latin typeface="Arial" pitchFamily="34" charset="0"/>
                <a:cs typeface="Arial" pitchFamily="34" charset="0"/>
              </a:rPr>
              <a:t>Art questions </a:t>
            </a:r>
          </a:p>
          <a:p>
            <a:pPr algn="just" defTabSz="1009132" fontAlgn="auto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 err="1" smtClean="0"/>
              <a:t>L’arte</a:t>
            </a:r>
            <a:r>
              <a:rPr lang="en-US" sz="1600" dirty="0" smtClean="0"/>
              <a:t> </a:t>
            </a:r>
            <a:r>
              <a:rPr lang="en-US" sz="1600" dirty="0" err="1" smtClean="0"/>
              <a:t>diffonde</a:t>
            </a:r>
            <a:r>
              <a:rPr lang="en-US" sz="1600" dirty="0" smtClean="0"/>
              <a:t> </a:t>
            </a:r>
            <a:r>
              <a:rPr lang="en-US" sz="1600" dirty="0" err="1" smtClean="0"/>
              <a:t>nuove</a:t>
            </a:r>
            <a:r>
              <a:rPr lang="en-US" sz="1600" dirty="0" smtClean="0"/>
              <a:t> </a:t>
            </a:r>
            <a:r>
              <a:rPr lang="en-US" sz="1600" dirty="0" err="1" smtClean="0"/>
              <a:t>idee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danno</a:t>
            </a:r>
            <a:r>
              <a:rPr lang="en-US" sz="1600" dirty="0" smtClean="0"/>
              <a:t> forma al </a:t>
            </a:r>
            <a:r>
              <a:rPr lang="en-US" sz="1600" dirty="0" err="1" smtClean="0"/>
              <a:t>nostro</a:t>
            </a:r>
            <a:r>
              <a:rPr lang="en-US" sz="1600" dirty="0" smtClean="0"/>
              <a:t> </a:t>
            </a:r>
            <a:r>
              <a:rPr lang="en-US" sz="1600" dirty="0" err="1" smtClean="0"/>
              <a:t>futuro</a:t>
            </a:r>
            <a:r>
              <a:rPr lang="en-US" sz="1600" dirty="0" smtClean="0"/>
              <a:t>, </a:t>
            </a:r>
            <a:r>
              <a:rPr lang="en-US" sz="1600" dirty="0" err="1" smtClean="0"/>
              <a:t>ispira</a:t>
            </a:r>
            <a:r>
              <a:rPr lang="en-US" sz="1600" dirty="0" smtClean="0"/>
              <a:t> le </a:t>
            </a:r>
            <a:r>
              <a:rPr lang="en-US" sz="1600" dirty="0" err="1" smtClean="0"/>
              <a:t>persone</a:t>
            </a:r>
            <a:r>
              <a:rPr lang="en-US" sz="1600" dirty="0" smtClean="0"/>
              <a:t>, </a:t>
            </a:r>
            <a:r>
              <a:rPr lang="en-US" sz="1600" dirty="0" err="1" smtClean="0"/>
              <a:t>amplifica</a:t>
            </a:r>
            <a:r>
              <a:rPr lang="en-US" sz="1600" dirty="0" smtClean="0"/>
              <a:t> le </a:t>
            </a:r>
            <a:r>
              <a:rPr lang="en-US" sz="1600" dirty="0" err="1" smtClean="0"/>
              <a:t>nuove</a:t>
            </a:r>
            <a:r>
              <a:rPr lang="en-US" sz="1600" dirty="0" smtClean="0"/>
              <a:t> </a:t>
            </a:r>
            <a:r>
              <a:rPr lang="en-US" sz="1600" dirty="0" err="1" smtClean="0"/>
              <a:t>prospettive</a:t>
            </a:r>
            <a:r>
              <a:rPr lang="en-US" sz="1600" dirty="0" smtClean="0"/>
              <a:t>, e </a:t>
            </a:r>
            <a:r>
              <a:rPr lang="en-US" sz="1600" dirty="0" err="1" smtClean="0"/>
              <a:t>ci</a:t>
            </a:r>
            <a:r>
              <a:rPr lang="en-US" sz="1600" dirty="0" smtClean="0"/>
              <a:t> </a:t>
            </a:r>
            <a:r>
              <a:rPr lang="en-US" sz="1600" dirty="0" err="1" smtClean="0"/>
              <a:t>permette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trovare</a:t>
            </a:r>
            <a:r>
              <a:rPr lang="en-US" sz="1600" dirty="0" smtClean="0"/>
              <a:t> </a:t>
            </a:r>
            <a:r>
              <a:rPr lang="en-US" sz="1600" dirty="0" err="1" smtClean="0"/>
              <a:t>soluzioni</a:t>
            </a:r>
            <a:r>
              <a:rPr lang="en-US" sz="1600" dirty="0" smtClean="0"/>
              <a:t> </a:t>
            </a:r>
            <a:r>
              <a:rPr lang="en-US" sz="1600" dirty="0" err="1" smtClean="0"/>
              <a:t>insolite</a:t>
            </a:r>
            <a:r>
              <a:rPr lang="en-US" sz="1600" dirty="0" smtClean="0"/>
              <a:t> e innovative. </a:t>
            </a:r>
          </a:p>
          <a:p>
            <a:pPr algn="just" defTabSz="1009132" fontAlgn="auto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 smtClean="0"/>
              <a:t>Per </a:t>
            </a:r>
            <a:r>
              <a:rPr lang="en-US" sz="1600" dirty="0" err="1" smtClean="0"/>
              <a:t>questo</a:t>
            </a:r>
            <a:r>
              <a:rPr lang="en-US" sz="1600" dirty="0" smtClean="0"/>
              <a:t> la </a:t>
            </a:r>
            <a:r>
              <a:rPr lang="en-US" sz="1600" dirty="0" err="1" smtClean="0">
                <a:solidFill>
                  <a:srgbClr val="0092D0"/>
                </a:solidFill>
              </a:rPr>
              <a:t>promozione</a:t>
            </a:r>
            <a:r>
              <a:rPr lang="en-US" sz="1600" dirty="0" smtClean="0">
                <a:solidFill>
                  <a:srgbClr val="0092D0"/>
                </a:solidFill>
              </a:rPr>
              <a:t> </a:t>
            </a:r>
            <a:r>
              <a:rPr lang="en-US" sz="1600" dirty="0" err="1" smtClean="0">
                <a:solidFill>
                  <a:srgbClr val="0092D0"/>
                </a:solidFill>
              </a:rPr>
              <a:t>dell’arte</a:t>
            </a:r>
            <a:r>
              <a:rPr lang="en-US" sz="1600" dirty="0" smtClean="0">
                <a:solidFill>
                  <a:srgbClr val="0092D0"/>
                </a:solidFill>
              </a:rPr>
              <a:t> </a:t>
            </a:r>
            <a:r>
              <a:rPr lang="en-US" sz="1600" dirty="0" smtClean="0"/>
              <a:t>è </a:t>
            </a:r>
            <a:r>
              <a:rPr lang="en-US" sz="1600" dirty="0" err="1" smtClean="0"/>
              <a:t>il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92D0"/>
                </a:solidFill>
              </a:rPr>
              <a:t>focus</a:t>
            </a:r>
            <a:r>
              <a:rPr lang="en-US" sz="1600" dirty="0" smtClean="0"/>
              <a:t> </a:t>
            </a:r>
            <a:r>
              <a:rPr lang="en-US" sz="1600" dirty="0" err="1" smtClean="0"/>
              <a:t>delle</a:t>
            </a:r>
            <a:r>
              <a:rPr lang="en-US" sz="1600" dirty="0" smtClean="0"/>
              <a:t> </a:t>
            </a:r>
            <a:r>
              <a:rPr lang="en-US" sz="1600" dirty="0" err="1" smtClean="0"/>
              <a:t>attività</a:t>
            </a:r>
            <a:r>
              <a:rPr lang="en-US" sz="1600" dirty="0" smtClean="0"/>
              <a:t> </a:t>
            </a:r>
            <a:r>
              <a:rPr lang="en-US" sz="1600" dirty="0" err="1" smtClean="0"/>
              <a:t>culturali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92D0"/>
                </a:solidFill>
              </a:rPr>
              <a:t>Deutsche Bank </a:t>
            </a:r>
            <a:r>
              <a:rPr lang="en-US" sz="1600" dirty="0" err="1" smtClean="0"/>
              <a:t>da</a:t>
            </a:r>
            <a:r>
              <a:rPr lang="en-US" sz="1600" dirty="0" smtClean="0"/>
              <a:t> </a:t>
            </a:r>
            <a:r>
              <a:rPr lang="en-US" sz="1600" dirty="0" err="1" smtClean="0"/>
              <a:t>oltre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92D0"/>
                </a:solidFill>
              </a:rPr>
              <a:t>30 </a:t>
            </a:r>
            <a:r>
              <a:rPr lang="en-US" sz="1600" dirty="0" err="1" smtClean="0">
                <a:solidFill>
                  <a:srgbClr val="0092D0"/>
                </a:solidFill>
              </a:rPr>
              <a:t>anni</a:t>
            </a:r>
            <a:r>
              <a:rPr lang="en-US" sz="1600" dirty="0" smtClean="0"/>
              <a:t>.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F5BC8-D359-4AAF-8914-30B55E022BD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itel 2"/>
          <p:cNvSpPr txBox="1">
            <a:spLocks/>
          </p:cNvSpPr>
          <p:nvPr/>
        </p:nvSpPr>
        <p:spPr>
          <a:xfrm>
            <a:off x="538163" y="504003"/>
            <a:ext cx="8752017" cy="75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539971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4350" eaLnBrk="0" hangingPunct="0">
              <a:lnSpc>
                <a:spcPct val="90000"/>
              </a:lnSpc>
              <a:defRPr/>
            </a:pP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Il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programma</a:t>
            </a: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artistico</a:t>
            </a:r>
            <a:r>
              <a:rPr lang="en-US" sz="2800" dirty="0" smtClean="0">
                <a:ea typeface="ＭＳ Ｐゴシック" pitchFamily="34" charset="-128"/>
                <a:cs typeface="ＭＳ Ｐゴシック" pitchFamily="-109" charset="-128"/>
              </a:rPr>
              <a:t> </a:t>
            </a:r>
            <a:r>
              <a:rPr lang="en-US" sz="2800" dirty="0" err="1" smtClean="0">
                <a:ea typeface="ＭＳ Ｐゴシック" pitchFamily="34" charset="-128"/>
                <a:cs typeface="ＭＳ Ｐゴシック" pitchFamily="-109" charset="-128"/>
              </a:rPr>
              <a:t>globale</a:t>
            </a:r>
            <a:endParaRPr lang="en-US" sz="2800" dirty="0" smtClean="0">
              <a:ea typeface="ＭＳ Ｐゴシック" pitchFamily="34" charset="-128"/>
              <a:cs typeface="ＭＳ Ｐゴシック" pitchFamily="-109" charset="-128"/>
            </a:endParaRPr>
          </a:p>
          <a:p>
            <a:pPr defTabSz="914350" eaLnBrk="0" hangingPunct="0">
              <a:lnSpc>
                <a:spcPct val="90000"/>
              </a:lnSpc>
              <a:defRPr/>
            </a:pPr>
            <a:r>
              <a:rPr lang="en-US" dirty="0" smtClean="0">
                <a:ea typeface="ＭＳ Ｐゴシック"/>
                <a:cs typeface="ＭＳ Ｐゴシック"/>
              </a:rPr>
              <a:t>Deutsche </a:t>
            </a:r>
            <a:r>
              <a:rPr lang="en-US" dirty="0" smtClean="0">
                <a:ea typeface="ＭＳ Ｐゴシック"/>
                <a:cs typeface="ＭＳ Ｐゴシック"/>
              </a:rPr>
              <a:t>Bank Collection 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grpSp>
        <p:nvGrpSpPr>
          <p:cNvPr id="4" name="Gruppierung 458"/>
          <p:cNvGrpSpPr>
            <a:grpSpLocks/>
          </p:cNvGrpSpPr>
          <p:nvPr/>
        </p:nvGrpSpPr>
        <p:grpSpPr bwMode="gray">
          <a:xfrm>
            <a:off x="316316" y="1323353"/>
            <a:ext cx="9761134" cy="5892288"/>
            <a:chOff x="609076" y="2037161"/>
            <a:chExt cx="8856544" cy="4355607"/>
          </a:xfrm>
          <a:solidFill>
            <a:schemeClr val="bg1">
              <a:lumMod val="85000"/>
            </a:schemeClr>
          </a:solidFill>
        </p:grpSpPr>
        <p:grpSp>
          <p:nvGrpSpPr>
            <p:cNvPr id="5" name="Group 1199"/>
            <p:cNvGrpSpPr>
              <a:grpSpLocks/>
            </p:cNvGrpSpPr>
            <p:nvPr/>
          </p:nvGrpSpPr>
          <p:grpSpPr bwMode="gray">
            <a:xfrm>
              <a:off x="609076" y="2178275"/>
              <a:ext cx="8856544" cy="3921932"/>
              <a:chOff x="745" y="837"/>
              <a:chExt cx="4271" cy="1890"/>
            </a:xfrm>
            <a:grpFill/>
          </p:grpSpPr>
          <p:sp>
            <p:nvSpPr>
              <p:cNvPr id="81" name="Freeform 1186"/>
              <p:cNvSpPr>
                <a:spLocks/>
              </p:cNvSpPr>
              <p:nvPr/>
            </p:nvSpPr>
            <p:spPr bwMode="gray">
              <a:xfrm>
                <a:off x="1260" y="1449"/>
                <a:ext cx="687" cy="337"/>
              </a:xfrm>
              <a:custGeom>
                <a:avLst/>
                <a:gdLst>
                  <a:gd name="T0" fmla="*/ 18 w 687"/>
                  <a:gd name="T1" fmla="*/ 23 h 337"/>
                  <a:gd name="T2" fmla="*/ 23 w 687"/>
                  <a:gd name="T3" fmla="*/ 16 h 337"/>
                  <a:gd name="T4" fmla="*/ 355 w 687"/>
                  <a:gd name="T5" fmla="*/ 5 h 337"/>
                  <a:gd name="T6" fmla="*/ 414 w 687"/>
                  <a:gd name="T7" fmla="*/ 21 h 337"/>
                  <a:gd name="T8" fmla="*/ 389 w 687"/>
                  <a:gd name="T9" fmla="*/ 40 h 337"/>
                  <a:gd name="T10" fmla="*/ 423 w 687"/>
                  <a:gd name="T11" fmla="*/ 36 h 337"/>
                  <a:gd name="T12" fmla="*/ 454 w 687"/>
                  <a:gd name="T13" fmla="*/ 43 h 337"/>
                  <a:gd name="T14" fmla="*/ 478 w 687"/>
                  <a:gd name="T15" fmla="*/ 52 h 337"/>
                  <a:gd name="T16" fmla="*/ 452 w 687"/>
                  <a:gd name="T17" fmla="*/ 52 h 337"/>
                  <a:gd name="T18" fmla="*/ 442 w 687"/>
                  <a:gd name="T19" fmla="*/ 71 h 337"/>
                  <a:gd name="T20" fmla="*/ 440 w 687"/>
                  <a:gd name="T21" fmla="*/ 116 h 337"/>
                  <a:gd name="T22" fmla="*/ 457 w 687"/>
                  <a:gd name="T23" fmla="*/ 84 h 337"/>
                  <a:gd name="T24" fmla="*/ 467 w 687"/>
                  <a:gd name="T25" fmla="*/ 63 h 337"/>
                  <a:gd name="T26" fmla="*/ 492 w 687"/>
                  <a:gd name="T27" fmla="*/ 68 h 337"/>
                  <a:gd name="T28" fmla="*/ 491 w 687"/>
                  <a:gd name="T29" fmla="*/ 84 h 337"/>
                  <a:gd name="T30" fmla="*/ 498 w 687"/>
                  <a:gd name="T31" fmla="*/ 101 h 337"/>
                  <a:gd name="T32" fmla="*/ 520 w 687"/>
                  <a:gd name="T33" fmla="*/ 112 h 337"/>
                  <a:gd name="T34" fmla="*/ 542 w 687"/>
                  <a:gd name="T35" fmla="*/ 93 h 337"/>
                  <a:gd name="T36" fmla="*/ 576 w 687"/>
                  <a:gd name="T37" fmla="*/ 75 h 337"/>
                  <a:gd name="T38" fmla="*/ 645 w 687"/>
                  <a:gd name="T39" fmla="*/ 56 h 337"/>
                  <a:gd name="T40" fmla="*/ 677 w 687"/>
                  <a:gd name="T41" fmla="*/ 33 h 337"/>
                  <a:gd name="T42" fmla="*/ 687 w 687"/>
                  <a:gd name="T43" fmla="*/ 68 h 337"/>
                  <a:gd name="T44" fmla="*/ 650 w 687"/>
                  <a:gd name="T45" fmla="*/ 83 h 337"/>
                  <a:gd name="T46" fmla="*/ 649 w 687"/>
                  <a:gd name="T47" fmla="*/ 112 h 337"/>
                  <a:gd name="T48" fmla="*/ 605 w 687"/>
                  <a:gd name="T49" fmla="*/ 124 h 337"/>
                  <a:gd name="T50" fmla="*/ 588 w 687"/>
                  <a:gd name="T51" fmla="*/ 148 h 337"/>
                  <a:gd name="T52" fmla="*/ 579 w 687"/>
                  <a:gd name="T53" fmla="*/ 165 h 337"/>
                  <a:gd name="T54" fmla="*/ 572 w 687"/>
                  <a:gd name="T55" fmla="*/ 160 h 337"/>
                  <a:gd name="T56" fmla="*/ 573 w 687"/>
                  <a:gd name="T57" fmla="*/ 176 h 337"/>
                  <a:gd name="T58" fmla="*/ 573 w 687"/>
                  <a:gd name="T59" fmla="*/ 203 h 337"/>
                  <a:gd name="T60" fmla="*/ 545 w 687"/>
                  <a:gd name="T61" fmla="*/ 224 h 337"/>
                  <a:gd name="T62" fmla="*/ 513 w 687"/>
                  <a:gd name="T63" fmla="*/ 263 h 337"/>
                  <a:gd name="T64" fmla="*/ 530 w 687"/>
                  <a:gd name="T65" fmla="*/ 318 h 337"/>
                  <a:gd name="T66" fmla="*/ 511 w 687"/>
                  <a:gd name="T67" fmla="*/ 322 h 337"/>
                  <a:gd name="T68" fmla="*/ 499 w 687"/>
                  <a:gd name="T69" fmla="*/ 287 h 337"/>
                  <a:gd name="T70" fmla="*/ 471 w 687"/>
                  <a:gd name="T71" fmla="*/ 279 h 337"/>
                  <a:gd name="T72" fmla="*/ 426 w 687"/>
                  <a:gd name="T73" fmla="*/ 267 h 337"/>
                  <a:gd name="T74" fmla="*/ 421 w 687"/>
                  <a:gd name="T75" fmla="*/ 281 h 337"/>
                  <a:gd name="T76" fmla="*/ 389 w 687"/>
                  <a:gd name="T77" fmla="*/ 276 h 337"/>
                  <a:gd name="T78" fmla="*/ 364 w 687"/>
                  <a:gd name="T79" fmla="*/ 279 h 337"/>
                  <a:gd name="T80" fmla="*/ 342 w 687"/>
                  <a:gd name="T81" fmla="*/ 291 h 337"/>
                  <a:gd name="T82" fmla="*/ 324 w 687"/>
                  <a:gd name="T83" fmla="*/ 315 h 337"/>
                  <a:gd name="T84" fmla="*/ 294 w 687"/>
                  <a:gd name="T85" fmla="*/ 300 h 337"/>
                  <a:gd name="T86" fmla="*/ 259 w 687"/>
                  <a:gd name="T87" fmla="*/ 277 h 337"/>
                  <a:gd name="T88" fmla="*/ 228 w 687"/>
                  <a:gd name="T89" fmla="*/ 260 h 337"/>
                  <a:gd name="T90" fmla="*/ 144 w 687"/>
                  <a:gd name="T91" fmla="*/ 252 h 337"/>
                  <a:gd name="T92" fmla="*/ 78 w 687"/>
                  <a:gd name="T93" fmla="*/ 224 h 337"/>
                  <a:gd name="T94" fmla="*/ 44 w 687"/>
                  <a:gd name="T95" fmla="*/ 205 h 337"/>
                  <a:gd name="T96" fmla="*/ 24 w 687"/>
                  <a:gd name="T97" fmla="*/ 172 h 337"/>
                  <a:gd name="T98" fmla="*/ 7 w 687"/>
                  <a:gd name="T99" fmla="*/ 139 h 337"/>
                  <a:gd name="T100" fmla="*/ 4 w 687"/>
                  <a:gd name="T101" fmla="*/ 85 h 337"/>
                  <a:gd name="T102" fmla="*/ 6 w 687"/>
                  <a:gd name="T103" fmla="*/ 32 h 33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87"/>
                  <a:gd name="T157" fmla="*/ 0 h 337"/>
                  <a:gd name="T158" fmla="*/ 687 w 687"/>
                  <a:gd name="T159" fmla="*/ 337 h 33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87" h="337">
                    <a:moveTo>
                      <a:pt x="3" y="29"/>
                    </a:moveTo>
                    <a:lnTo>
                      <a:pt x="0" y="22"/>
                    </a:lnTo>
                    <a:lnTo>
                      <a:pt x="6" y="18"/>
                    </a:lnTo>
                    <a:lnTo>
                      <a:pt x="13" y="22"/>
                    </a:lnTo>
                    <a:lnTo>
                      <a:pt x="18" y="23"/>
                    </a:lnTo>
                    <a:lnTo>
                      <a:pt x="19" y="29"/>
                    </a:lnTo>
                    <a:lnTo>
                      <a:pt x="21" y="34"/>
                    </a:lnTo>
                    <a:lnTo>
                      <a:pt x="25" y="29"/>
                    </a:lnTo>
                    <a:lnTo>
                      <a:pt x="27" y="22"/>
                    </a:lnTo>
                    <a:lnTo>
                      <a:pt x="23" y="16"/>
                    </a:lnTo>
                    <a:lnTo>
                      <a:pt x="22" y="6"/>
                    </a:lnTo>
                    <a:lnTo>
                      <a:pt x="346" y="5"/>
                    </a:lnTo>
                    <a:lnTo>
                      <a:pt x="348" y="0"/>
                    </a:lnTo>
                    <a:lnTo>
                      <a:pt x="354" y="0"/>
                    </a:lnTo>
                    <a:lnTo>
                      <a:pt x="355" y="5"/>
                    </a:lnTo>
                    <a:lnTo>
                      <a:pt x="358" y="10"/>
                    </a:lnTo>
                    <a:lnTo>
                      <a:pt x="368" y="13"/>
                    </a:lnTo>
                    <a:lnTo>
                      <a:pt x="385" y="15"/>
                    </a:lnTo>
                    <a:lnTo>
                      <a:pt x="396" y="19"/>
                    </a:lnTo>
                    <a:lnTo>
                      <a:pt x="414" y="21"/>
                    </a:lnTo>
                    <a:lnTo>
                      <a:pt x="412" y="24"/>
                    </a:lnTo>
                    <a:lnTo>
                      <a:pt x="403" y="27"/>
                    </a:lnTo>
                    <a:lnTo>
                      <a:pt x="397" y="31"/>
                    </a:lnTo>
                    <a:lnTo>
                      <a:pt x="391" y="36"/>
                    </a:lnTo>
                    <a:lnTo>
                      <a:pt x="389" y="40"/>
                    </a:lnTo>
                    <a:lnTo>
                      <a:pt x="396" y="42"/>
                    </a:lnTo>
                    <a:lnTo>
                      <a:pt x="406" y="42"/>
                    </a:lnTo>
                    <a:lnTo>
                      <a:pt x="415" y="42"/>
                    </a:lnTo>
                    <a:lnTo>
                      <a:pt x="420" y="39"/>
                    </a:lnTo>
                    <a:lnTo>
                      <a:pt x="423" y="36"/>
                    </a:lnTo>
                    <a:lnTo>
                      <a:pt x="429" y="32"/>
                    </a:lnTo>
                    <a:lnTo>
                      <a:pt x="432" y="37"/>
                    </a:lnTo>
                    <a:lnTo>
                      <a:pt x="440" y="41"/>
                    </a:lnTo>
                    <a:lnTo>
                      <a:pt x="447" y="44"/>
                    </a:lnTo>
                    <a:lnTo>
                      <a:pt x="454" y="43"/>
                    </a:lnTo>
                    <a:lnTo>
                      <a:pt x="461" y="43"/>
                    </a:lnTo>
                    <a:lnTo>
                      <a:pt x="468" y="41"/>
                    </a:lnTo>
                    <a:lnTo>
                      <a:pt x="472" y="44"/>
                    </a:lnTo>
                    <a:lnTo>
                      <a:pt x="478" y="48"/>
                    </a:lnTo>
                    <a:lnTo>
                      <a:pt x="478" y="52"/>
                    </a:lnTo>
                    <a:lnTo>
                      <a:pt x="472" y="49"/>
                    </a:lnTo>
                    <a:lnTo>
                      <a:pt x="465" y="49"/>
                    </a:lnTo>
                    <a:lnTo>
                      <a:pt x="459" y="53"/>
                    </a:lnTo>
                    <a:lnTo>
                      <a:pt x="455" y="54"/>
                    </a:lnTo>
                    <a:lnTo>
                      <a:pt x="452" y="52"/>
                    </a:lnTo>
                    <a:lnTo>
                      <a:pt x="448" y="55"/>
                    </a:lnTo>
                    <a:lnTo>
                      <a:pt x="443" y="60"/>
                    </a:lnTo>
                    <a:lnTo>
                      <a:pt x="435" y="67"/>
                    </a:lnTo>
                    <a:lnTo>
                      <a:pt x="437" y="73"/>
                    </a:lnTo>
                    <a:lnTo>
                      <a:pt x="442" y="71"/>
                    </a:lnTo>
                    <a:lnTo>
                      <a:pt x="445" y="65"/>
                    </a:lnTo>
                    <a:lnTo>
                      <a:pt x="440" y="78"/>
                    </a:lnTo>
                    <a:lnTo>
                      <a:pt x="436" y="96"/>
                    </a:lnTo>
                    <a:lnTo>
                      <a:pt x="437" y="106"/>
                    </a:lnTo>
                    <a:lnTo>
                      <a:pt x="440" y="116"/>
                    </a:lnTo>
                    <a:lnTo>
                      <a:pt x="447" y="114"/>
                    </a:lnTo>
                    <a:lnTo>
                      <a:pt x="454" y="108"/>
                    </a:lnTo>
                    <a:lnTo>
                      <a:pt x="458" y="101"/>
                    </a:lnTo>
                    <a:lnTo>
                      <a:pt x="458" y="92"/>
                    </a:lnTo>
                    <a:lnTo>
                      <a:pt x="457" y="84"/>
                    </a:lnTo>
                    <a:lnTo>
                      <a:pt x="457" y="75"/>
                    </a:lnTo>
                    <a:lnTo>
                      <a:pt x="458" y="69"/>
                    </a:lnTo>
                    <a:lnTo>
                      <a:pt x="459" y="66"/>
                    </a:lnTo>
                    <a:lnTo>
                      <a:pt x="464" y="67"/>
                    </a:lnTo>
                    <a:lnTo>
                      <a:pt x="467" y="63"/>
                    </a:lnTo>
                    <a:lnTo>
                      <a:pt x="470" y="59"/>
                    </a:lnTo>
                    <a:lnTo>
                      <a:pt x="475" y="57"/>
                    </a:lnTo>
                    <a:lnTo>
                      <a:pt x="481" y="60"/>
                    </a:lnTo>
                    <a:lnTo>
                      <a:pt x="489" y="62"/>
                    </a:lnTo>
                    <a:lnTo>
                      <a:pt x="492" y="68"/>
                    </a:lnTo>
                    <a:lnTo>
                      <a:pt x="490" y="76"/>
                    </a:lnTo>
                    <a:lnTo>
                      <a:pt x="488" y="81"/>
                    </a:lnTo>
                    <a:lnTo>
                      <a:pt x="484" y="84"/>
                    </a:lnTo>
                    <a:lnTo>
                      <a:pt x="486" y="88"/>
                    </a:lnTo>
                    <a:lnTo>
                      <a:pt x="491" y="84"/>
                    </a:lnTo>
                    <a:lnTo>
                      <a:pt x="495" y="81"/>
                    </a:lnTo>
                    <a:lnTo>
                      <a:pt x="500" y="83"/>
                    </a:lnTo>
                    <a:lnTo>
                      <a:pt x="500" y="90"/>
                    </a:lnTo>
                    <a:lnTo>
                      <a:pt x="498" y="95"/>
                    </a:lnTo>
                    <a:lnTo>
                      <a:pt x="498" y="101"/>
                    </a:lnTo>
                    <a:lnTo>
                      <a:pt x="494" y="106"/>
                    </a:lnTo>
                    <a:lnTo>
                      <a:pt x="490" y="112"/>
                    </a:lnTo>
                    <a:lnTo>
                      <a:pt x="497" y="116"/>
                    </a:lnTo>
                    <a:lnTo>
                      <a:pt x="510" y="116"/>
                    </a:lnTo>
                    <a:lnTo>
                      <a:pt x="520" y="112"/>
                    </a:lnTo>
                    <a:lnTo>
                      <a:pt x="529" y="109"/>
                    </a:lnTo>
                    <a:lnTo>
                      <a:pt x="537" y="104"/>
                    </a:lnTo>
                    <a:lnTo>
                      <a:pt x="542" y="102"/>
                    </a:lnTo>
                    <a:lnTo>
                      <a:pt x="544" y="98"/>
                    </a:lnTo>
                    <a:lnTo>
                      <a:pt x="542" y="93"/>
                    </a:lnTo>
                    <a:lnTo>
                      <a:pt x="544" y="90"/>
                    </a:lnTo>
                    <a:lnTo>
                      <a:pt x="560" y="92"/>
                    </a:lnTo>
                    <a:lnTo>
                      <a:pt x="569" y="91"/>
                    </a:lnTo>
                    <a:lnTo>
                      <a:pt x="577" y="85"/>
                    </a:lnTo>
                    <a:lnTo>
                      <a:pt x="576" y="75"/>
                    </a:lnTo>
                    <a:lnTo>
                      <a:pt x="582" y="71"/>
                    </a:lnTo>
                    <a:lnTo>
                      <a:pt x="588" y="67"/>
                    </a:lnTo>
                    <a:lnTo>
                      <a:pt x="632" y="66"/>
                    </a:lnTo>
                    <a:lnTo>
                      <a:pt x="641" y="62"/>
                    </a:lnTo>
                    <a:lnTo>
                      <a:pt x="645" y="56"/>
                    </a:lnTo>
                    <a:lnTo>
                      <a:pt x="648" y="44"/>
                    </a:lnTo>
                    <a:lnTo>
                      <a:pt x="654" y="33"/>
                    </a:lnTo>
                    <a:lnTo>
                      <a:pt x="660" y="28"/>
                    </a:lnTo>
                    <a:lnTo>
                      <a:pt x="666" y="30"/>
                    </a:lnTo>
                    <a:lnTo>
                      <a:pt x="677" y="33"/>
                    </a:lnTo>
                    <a:lnTo>
                      <a:pt x="679" y="40"/>
                    </a:lnTo>
                    <a:lnTo>
                      <a:pt x="677" y="52"/>
                    </a:lnTo>
                    <a:lnTo>
                      <a:pt x="679" y="58"/>
                    </a:lnTo>
                    <a:lnTo>
                      <a:pt x="684" y="62"/>
                    </a:lnTo>
                    <a:lnTo>
                      <a:pt x="687" y="68"/>
                    </a:lnTo>
                    <a:lnTo>
                      <a:pt x="684" y="73"/>
                    </a:lnTo>
                    <a:lnTo>
                      <a:pt x="675" y="73"/>
                    </a:lnTo>
                    <a:lnTo>
                      <a:pt x="665" y="74"/>
                    </a:lnTo>
                    <a:lnTo>
                      <a:pt x="657" y="79"/>
                    </a:lnTo>
                    <a:lnTo>
                      <a:pt x="650" y="83"/>
                    </a:lnTo>
                    <a:lnTo>
                      <a:pt x="645" y="93"/>
                    </a:lnTo>
                    <a:lnTo>
                      <a:pt x="640" y="101"/>
                    </a:lnTo>
                    <a:lnTo>
                      <a:pt x="639" y="107"/>
                    </a:lnTo>
                    <a:lnTo>
                      <a:pt x="642" y="110"/>
                    </a:lnTo>
                    <a:lnTo>
                      <a:pt x="649" y="112"/>
                    </a:lnTo>
                    <a:lnTo>
                      <a:pt x="643" y="116"/>
                    </a:lnTo>
                    <a:lnTo>
                      <a:pt x="638" y="116"/>
                    </a:lnTo>
                    <a:lnTo>
                      <a:pt x="630" y="118"/>
                    </a:lnTo>
                    <a:lnTo>
                      <a:pt x="619" y="121"/>
                    </a:lnTo>
                    <a:lnTo>
                      <a:pt x="605" y="124"/>
                    </a:lnTo>
                    <a:lnTo>
                      <a:pt x="602" y="128"/>
                    </a:lnTo>
                    <a:lnTo>
                      <a:pt x="603" y="136"/>
                    </a:lnTo>
                    <a:lnTo>
                      <a:pt x="599" y="143"/>
                    </a:lnTo>
                    <a:lnTo>
                      <a:pt x="595" y="150"/>
                    </a:lnTo>
                    <a:lnTo>
                      <a:pt x="588" y="148"/>
                    </a:lnTo>
                    <a:lnTo>
                      <a:pt x="591" y="158"/>
                    </a:lnTo>
                    <a:lnTo>
                      <a:pt x="589" y="164"/>
                    </a:lnTo>
                    <a:lnTo>
                      <a:pt x="583" y="172"/>
                    </a:lnTo>
                    <a:lnTo>
                      <a:pt x="579" y="176"/>
                    </a:lnTo>
                    <a:lnTo>
                      <a:pt x="579" y="165"/>
                    </a:lnTo>
                    <a:lnTo>
                      <a:pt x="577" y="156"/>
                    </a:lnTo>
                    <a:lnTo>
                      <a:pt x="578" y="148"/>
                    </a:lnTo>
                    <a:lnTo>
                      <a:pt x="575" y="146"/>
                    </a:lnTo>
                    <a:lnTo>
                      <a:pt x="574" y="151"/>
                    </a:lnTo>
                    <a:lnTo>
                      <a:pt x="572" y="160"/>
                    </a:lnTo>
                    <a:lnTo>
                      <a:pt x="568" y="159"/>
                    </a:lnTo>
                    <a:lnTo>
                      <a:pt x="564" y="161"/>
                    </a:lnTo>
                    <a:lnTo>
                      <a:pt x="570" y="166"/>
                    </a:lnTo>
                    <a:lnTo>
                      <a:pt x="575" y="172"/>
                    </a:lnTo>
                    <a:lnTo>
                      <a:pt x="573" y="176"/>
                    </a:lnTo>
                    <a:lnTo>
                      <a:pt x="575" y="184"/>
                    </a:lnTo>
                    <a:lnTo>
                      <a:pt x="580" y="186"/>
                    </a:lnTo>
                    <a:lnTo>
                      <a:pt x="582" y="193"/>
                    </a:lnTo>
                    <a:lnTo>
                      <a:pt x="579" y="199"/>
                    </a:lnTo>
                    <a:lnTo>
                      <a:pt x="573" y="203"/>
                    </a:lnTo>
                    <a:lnTo>
                      <a:pt x="573" y="209"/>
                    </a:lnTo>
                    <a:lnTo>
                      <a:pt x="566" y="211"/>
                    </a:lnTo>
                    <a:lnTo>
                      <a:pt x="556" y="220"/>
                    </a:lnTo>
                    <a:lnTo>
                      <a:pt x="552" y="223"/>
                    </a:lnTo>
                    <a:lnTo>
                      <a:pt x="545" y="224"/>
                    </a:lnTo>
                    <a:lnTo>
                      <a:pt x="538" y="236"/>
                    </a:lnTo>
                    <a:lnTo>
                      <a:pt x="529" y="239"/>
                    </a:lnTo>
                    <a:lnTo>
                      <a:pt x="524" y="245"/>
                    </a:lnTo>
                    <a:lnTo>
                      <a:pt x="517" y="255"/>
                    </a:lnTo>
                    <a:lnTo>
                      <a:pt x="513" y="263"/>
                    </a:lnTo>
                    <a:lnTo>
                      <a:pt x="515" y="274"/>
                    </a:lnTo>
                    <a:lnTo>
                      <a:pt x="521" y="284"/>
                    </a:lnTo>
                    <a:lnTo>
                      <a:pt x="524" y="295"/>
                    </a:lnTo>
                    <a:lnTo>
                      <a:pt x="528" y="305"/>
                    </a:lnTo>
                    <a:lnTo>
                      <a:pt x="530" y="318"/>
                    </a:lnTo>
                    <a:lnTo>
                      <a:pt x="530" y="330"/>
                    </a:lnTo>
                    <a:lnTo>
                      <a:pt x="528" y="337"/>
                    </a:lnTo>
                    <a:lnTo>
                      <a:pt x="523" y="337"/>
                    </a:lnTo>
                    <a:lnTo>
                      <a:pt x="517" y="330"/>
                    </a:lnTo>
                    <a:lnTo>
                      <a:pt x="511" y="322"/>
                    </a:lnTo>
                    <a:lnTo>
                      <a:pt x="506" y="317"/>
                    </a:lnTo>
                    <a:lnTo>
                      <a:pt x="500" y="313"/>
                    </a:lnTo>
                    <a:lnTo>
                      <a:pt x="498" y="304"/>
                    </a:lnTo>
                    <a:lnTo>
                      <a:pt x="498" y="295"/>
                    </a:lnTo>
                    <a:lnTo>
                      <a:pt x="499" y="287"/>
                    </a:lnTo>
                    <a:lnTo>
                      <a:pt x="493" y="281"/>
                    </a:lnTo>
                    <a:lnTo>
                      <a:pt x="489" y="275"/>
                    </a:lnTo>
                    <a:lnTo>
                      <a:pt x="481" y="272"/>
                    </a:lnTo>
                    <a:lnTo>
                      <a:pt x="477" y="274"/>
                    </a:lnTo>
                    <a:lnTo>
                      <a:pt x="471" y="279"/>
                    </a:lnTo>
                    <a:lnTo>
                      <a:pt x="465" y="272"/>
                    </a:lnTo>
                    <a:lnTo>
                      <a:pt x="456" y="270"/>
                    </a:lnTo>
                    <a:lnTo>
                      <a:pt x="446" y="269"/>
                    </a:lnTo>
                    <a:lnTo>
                      <a:pt x="438" y="267"/>
                    </a:lnTo>
                    <a:lnTo>
                      <a:pt x="426" y="267"/>
                    </a:lnTo>
                    <a:lnTo>
                      <a:pt x="415" y="268"/>
                    </a:lnTo>
                    <a:lnTo>
                      <a:pt x="408" y="269"/>
                    </a:lnTo>
                    <a:lnTo>
                      <a:pt x="413" y="273"/>
                    </a:lnTo>
                    <a:lnTo>
                      <a:pt x="417" y="276"/>
                    </a:lnTo>
                    <a:lnTo>
                      <a:pt x="421" y="281"/>
                    </a:lnTo>
                    <a:lnTo>
                      <a:pt x="415" y="283"/>
                    </a:lnTo>
                    <a:lnTo>
                      <a:pt x="409" y="283"/>
                    </a:lnTo>
                    <a:lnTo>
                      <a:pt x="402" y="284"/>
                    </a:lnTo>
                    <a:lnTo>
                      <a:pt x="396" y="279"/>
                    </a:lnTo>
                    <a:lnTo>
                      <a:pt x="389" y="276"/>
                    </a:lnTo>
                    <a:lnTo>
                      <a:pt x="386" y="278"/>
                    </a:lnTo>
                    <a:lnTo>
                      <a:pt x="382" y="279"/>
                    </a:lnTo>
                    <a:lnTo>
                      <a:pt x="375" y="275"/>
                    </a:lnTo>
                    <a:lnTo>
                      <a:pt x="368" y="275"/>
                    </a:lnTo>
                    <a:lnTo>
                      <a:pt x="364" y="279"/>
                    </a:lnTo>
                    <a:lnTo>
                      <a:pt x="358" y="281"/>
                    </a:lnTo>
                    <a:lnTo>
                      <a:pt x="353" y="278"/>
                    </a:lnTo>
                    <a:lnTo>
                      <a:pt x="351" y="284"/>
                    </a:lnTo>
                    <a:lnTo>
                      <a:pt x="346" y="288"/>
                    </a:lnTo>
                    <a:lnTo>
                      <a:pt x="342" y="291"/>
                    </a:lnTo>
                    <a:lnTo>
                      <a:pt x="333" y="292"/>
                    </a:lnTo>
                    <a:lnTo>
                      <a:pt x="330" y="296"/>
                    </a:lnTo>
                    <a:lnTo>
                      <a:pt x="325" y="301"/>
                    </a:lnTo>
                    <a:lnTo>
                      <a:pt x="322" y="306"/>
                    </a:lnTo>
                    <a:lnTo>
                      <a:pt x="324" y="315"/>
                    </a:lnTo>
                    <a:lnTo>
                      <a:pt x="326" y="325"/>
                    </a:lnTo>
                    <a:lnTo>
                      <a:pt x="317" y="323"/>
                    </a:lnTo>
                    <a:lnTo>
                      <a:pt x="305" y="318"/>
                    </a:lnTo>
                    <a:lnTo>
                      <a:pt x="299" y="310"/>
                    </a:lnTo>
                    <a:lnTo>
                      <a:pt x="294" y="300"/>
                    </a:lnTo>
                    <a:lnTo>
                      <a:pt x="286" y="292"/>
                    </a:lnTo>
                    <a:lnTo>
                      <a:pt x="282" y="281"/>
                    </a:lnTo>
                    <a:lnTo>
                      <a:pt x="271" y="276"/>
                    </a:lnTo>
                    <a:lnTo>
                      <a:pt x="265" y="274"/>
                    </a:lnTo>
                    <a:lnTo>
                      <a:pt x="259" y="277"/>
                    </a:lnTo>
                    <a:lnTo>
                      <a:pt x="257" y="284"/>
                    </a:lnTo>
                    <a:lnTo>
                      <a:pt x="249" y="285"/>
                    </a:lnTo>
                    <a:lnTo>
                      <a:pt x="236" y="278"/>
                    </a:lnTo>
                    <a:lnTo>
                      <a:pt x="235" y="267"/>
                    </a:lnTo>
                    <a:lnTo>
                      <a:pt x="228" y="260"/>
                    </a:lnTo>
                    <a:lnTo>
                      <a:pt x="212" y="249"/>
                    </a:lnTo>
                    <a:lnTo>
                      <a:pt x="197" y="251"/>
                    </a:lnTo>
                    <a:lnTo>
                      <a:pt x="191" y="256"/>
                    </a:lnTo>
                    <a:lnTo>
                      <a:pt x="157" y="256"/>
                    </a:lnTo>
                    <a:lnTo>
                      <a:pt x="144" y="252"/>
                    </a:lnTo>
                    <a:lnTo>
                      <a:pt x="125" y="243"/>
                    </a:lnTo>
                    <a:lnTo>
                      <a:pt x="112" y="238"/>
                    </a:lnTo>
                    <a:lnTo>
                      <a:pt x="88" y="239"/>
                    </a:lnTo>
                    <a:lnTo>
                      <a:pt x="85" y="231"/>
                    </a:lnTo>
                    <a:lnTo>
                      <a:pt x="78" y="224"/>
                    </a:lnTo>
                    <a:lnTo>
                      <a:pt x="74" y="221"/>
                    </a:lnTo>
                    <a:lnTo>
                      <a:pt x="63" y="219"/>
                    </a:lnTo>
                    <a:lnTo>
                      <a:pt x="56" y="213"/>
                    </a:lnTo>
                    <a:lnTo>
                      <a:pt x="46" y="215"/>
                    </a:lnTo>
                    <a:lnTo>
                      <a:pt x="44" y="205"/>
                    </a:lnTo>
                    <a:lnTo>
                      <a:pt x="36" y="195"/>
                    </a:lnTo>
                    <a:lnTo>
                      <a:pt x="29" y="187"/>
                    </a:lnTo>
                    <a:lnTo>
                      <a:pt x="32" y="182"/>
                    </a:lnTo>
                    <a:lnTo>
                      <a:pt x="27" y="179"/>
                    </a:lnTo>
                    <a:lnTo>
                      <a:pt x="24" y="172"/>
                    </a:lnTo>
                    <a:lnTo>
                      <a:pt x="28" y="163"/>
                    </a:lnTo>
                    <a:lnTo>
                      <a:pt x="20" y="163"/>
                    </a:lnTo>
                    <a:lnTo>
                      <a:pt x="14" y="158"/>
                    </a:lnTo>
                    <a:lnTo>
                      <a:pt x="8" y="149"/>
                    </a:lnTo>
                    <a:lnTo>
                      <a:pt x="7" y="139"/>
                    </a:lnTo>
                    <a:lnTo>
                      <a:pt x="1" y="133"/>
                    </a:lnTo>
                    <a:lnTo>
                      <a:pt x="1" y="128"/>
                    </a:lnTo>
                    <a:lnTo>
                      <a:pt x="4" y="111"/>
                    </a:lnTo>
                    <a:lnTo>
                      <a:pt x="1" y="92"/>
                    </a:lnTo>
                    <a:lnTo>
                      <a:pt x="4" y="85"/>
                    </a:lnTo>
                    <a:lnTo>
                      <a:pt x="8" y="49"/>
                    </a:lnTo>
                    <a:lnTo>
                      <a:pt x="12" y="48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6" y="32"/>
                    </a:lnTo>
                    <a:lnTo>
                      <a:pt x="3" y="2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 sz="1300" dirty="0">
                  <a:ea typeface="Arial" charset="0"/>
                </a:endParaRPr>
              </a:p>
            </p:txBody>
          </p:sp>
          <p:sp>
            <p:nvSpPr>
              <p:cNvPr id="82" name="Freeform 999"/>
              <p:cNvSpPr>
                <a:spLocks/>
              </p:cNvSpPr>
              <p:nvPr/>
            </p:nvSpPr>
            <p:spPr bwMode="gray">
              <a:xfrm>
                <a:off x="3969" y="1950"/>
                <a:ext cx="62" cy="51"/>
              </a:xfrm>
              <a:custGeom>
                <a:avLst/>
                <a:gdLst>
                  <a:gd name="T0" fmla="*/ 31 w 61"/>
                  <a:gd name="T1" fmla="*/ 49 h 50"/>
                  <a:gd name="T2" fmla="*/ 24 w 61"/>
                  <a:gd name="T3" fmla="*/ 50 h 50"/>
                  <a:gd name="T4" fmla="*/ 15 w 61"/>
                  <a:gd name="T5" fmla="*/ 47 h 50"/>
                  <a:gd name="T6" fmla="*/ 9 w 61"/>
                  <a:gd name="T7" fmla="*/ 40 h 50"/>
                  <a:gd name="T8" fmla="*/ 6 w 61"/>
                  <a:gd name="T9" fmla="*/ 32 h 50"/>
                  <a:gd name="T10" fmla="*/ 0 w 61"/>
                  <a:gd name="T11" fmla="*/ 17 h 50"/>
                  <a:gd name="T12" fmla="*/ 1 w 61"/>
                  <a:gd name="T13" fmla="*/ 12 h 50"/>
                  <a:gd name="T14" fmla="*/ 7 w 61"/>
                  <a:gd name="T15" fmla="*/ 3 h 50"/>
                  <a:gd name="T16" fmla="*/ 36 w 61"/>
                  <a:gd name="T17" fmla="*/ 2 h 50"/>
                  <a:gd name="T18" fmla="*/ 37 w 61"/>
                  <a:gd name="T19" fmla="*/ 5 h 50"/>
                  <a:gd name="T20" fmla="*/ 45 w 61"/>
                  <a:gd name="T21" fmla="*/ 5 h 50"/>
                  <a:gd name="T22" fmla="*/ 47 w 61"/>
                  <a:gd name="T23" fmla="*/ 0 h 50"/>
                  <a:gd name="T24" fmla="*/ 51 w 61"/>
                  <a:gd name="T25" fmla="*/ 0 h 50"/>
                  <a:gd name="T26" fmla="*/ 52 w 61"/>
                  <a:gd name="T27" fmla="*/ 4 h 50"/>
                  <a:gd name="T28" fmla="*/ 60 w 61"/>
                  <a:gd name="T29" fmla="*/ 4 h 50"/>
                  <a:gd name="T30" fmla="*/ 61 w 61"/>
                  <a:gd name="T31" fmla="*/ 11 h 50"/>
                  <a:gd name="T32" fmla="*/ 57 w 61"/>
                  <a:gd name="T33" fmla="*/ 20 h 50"/>
                  <a:gd name="T34" fmla="*/ 53 w 61"/>
                  <a:gd name="T35" fmla="*/ 29 h 50"/>
                  <a:gd name="T36" fmla="*/ 49 w 61"/>
                  <a:gd name="T37" fmla="*/ 34 h 50"/>
                  <a:gd name="T38" fmla="*/ 41 w 61"/>
                  <a:gd name="T39" fmla="*/ 37 h 50"/>
                  <a:gd name="T40" fmla="*/ 41 w 61"/>
                  <a:gd name="T41" fmla="*/ 43 h 50"/>
                  <a:gd name="T42" fmla="*/ 34 w 61"/>
                  <a:gd name="T43" fmla="*/ 46 h 50"/>
                  <a:gd name="T44" fmla="*/ 31 w 61"/>
                  <a:gd name="T45" fmla="*/ 49 h 5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1"/>
                  <a:gd name="T70" fmla="*/ 0 h 50"/>
                  <a:gd name="T71" fmla="*/ 61 w 61"/>
                  <a:gd name="T72" fmla="*/ 50 h 5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1" h="50">
                    <a:moveTo>
                      <a:pt x="31" y="49"/>
                    </a:moveTo>
                    <a:cubicBezTo>
                      <a:pt x="28" y="49"/>
                      <a:pt x="24" y="50"/>
                      <a:pt x="24" y="50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4" y="46"/>
                      <a:pt x="34" y="46"/>
                      <a:pt x="34" y="46"/>
                    </a:cubicBezTo>
                    <a:lnTo>
                      <a:pt x="31" y="4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3" name="Freeform 1000"/>
              <p:cNvSpPr>
                <a:spLocks/>
              </p:cNvSpPr>
              <p:nvPr/>
            </p:nvSpPr>
            <p:spPr bwMode="gray">
              <a:xfrm>
                <a:off x="3968" y="1846"/>
                <a:ext cx="85" cy="176"/>
              </a:xfrm>
              <a:custGeom>
                <a:avLst/>
                <a:gdLst>
                  <a:gd name="T0" fmla="*/ 32 w 84"/>
                  <a:gd name="T1" fmla="*/ 153 h 175"/>
                  <a:gd name="T2" fmla="*/ 34 w 84"/>
                  <a:gd name="T3" fmla="*/ 156 h 175"/>
                  <a:gd name="T4" fmla="*/ 32 w 84"/>
                  <a:gd name="T5" fmla="*/ 160 h 175"/>
                  <a:gd name="T6" fmla="*/ 30 w 84"/>
                  <a:gd name="T7" fmla="*/ 175 h 175"/>
                  <a:gd name="T8" fmla="*/ 39 w 84"/>
                  <a:gd name="T9" fmla="*/ 169 h 175"/>
                  <a:gd name="T10" fmla="*/ 49 w 84"/>
                  <a:gd name="T11" fmla="*/ 164 h 175"/>
                  <a:gd name="T12" fmla="*/ 50 w 84"/>
                  <a:gd name="T13" fmla="*/ 157 h 175"/>
                  <a:gd name="T14" fmla="*/ 53 w 84"/>
                  <a:gd name="T15" fmla="*/ 154 h 175"/>
                  <a:gd name="T16" fmla="*/ 62 w 84"/>
                  <a:gd name="T17" fmla="*/ 154 h 175"/>
                  <a:gd name="T18" fmla="*/ 71 w 84"/>
                  <a:gd name="T19" fmla="*/ 151 h 175"/>
                  <a:gd name="T20" fmla="*/ 82 w 84"/>
                  <a:gd name="T21" fmla="*/ 142 h 175"/>
                  <a:gd name="T22" fmla="*/ 84 w 84"/>
                  <a:gd name="T23" fmla="*/ 129 h 175"/>
                  <a:gd name="T24" fmla="*/ 82 w 84"/>
                  <a:gd name="T25" fmla="*/ 114 h 175"/>
                  <a:gd name="T26" fmla="*/ 78 w 84"/>
                  <a:gd name="T27" fmla="*/ 103 h 175"/>
                  <a:gd name="T28" fmla="*/ 75 w 84"/>
                  <a:gd name="T29" fmla="*/ 92 h 175"/>
                  <a:gd name="T30" fmla="*/ 45 w 84"/>
                  <a:gd name="T31" fmla="*/ 59 h 175"/>
                  <a:gd name="T32" fmla="*/ 40 w 84"/>
                  <a:gd name="T33" fmla="*/ 52 h 175"/>
                  <a:gd name="T34" fmla="*/ 46 w 84"/>
                  <a:gd name="T35" fmla="*/ 38 h 175"/>
                  <a:gd name="T36" fmla="*/ 56 w 84"/>
                  <a:gd name="T37" fmla="*/ 26 h 175"/>
                  <a:gd name="T38" fmla="*/ 61 w 84"/>
                  <a:gd name="T39" fmla="*/ 24 h 175"/>
                  <a:gd name="T40" fmla="*/ 60 w 84"/>
                  <a:gd name="T41" fmla="*/ 19 h 175"/>
                  <a:gd name="T42" fmla="*/ 53 w 84"/>
                  <a:gd name="T43" fmla="*/ 16 h 175"/>
                  <a:gd name="T44" fmla="*/ 52 w 84"/>
                  <a:gd name="T45" fmla="*/ 4 h 175"/>
                  <a:gd name="T46" fmla="*/ 43 w 84"/>
                  <a:gd name="T47" fmla="*/ 3 h 175"/>
                  <a:gd name="T48" fmla="*/ 38 w 84"/>
                  <a:gd name="T49" fmla="*/ 0 h 175"/>
                  <a:gd name="T50" fmla="*/ 33 w 84"/>
                  <a:gd name="T51" fmla="*/ 0 h 175"/>
                  <a:gd name="T52" fmla="*/ 26 w 84"/>
                  <a:gd name="T53" fmla="*/ 4 h 175"/>
                  <a:gd name="T54" fmla="*/ 1 w 84"/>
                  <a:gd name="T55" fmla="*/ 6 h 175"/>
                  <a:gd name="T56" fmla="*/ 0 w 84"/>
                  <a:gd name="T57" fmla="*/ 12 h 175"/>
                  <a:gd name="T58" fmla="*/ 8 w 84"/>
                  <a:gd name="T59" fmla="*/ 18 h 175"/>
                  <a:gd name="T60" fmla="*/ 9 w 84"/>
                  <a:gd name="T61" fmla="*/ 28 h 175"/>
                  <a:gd name="T62" fmla="*/ 25 w 84"/>
                  <a:gd name="T63" fmla="*/ 28 h 175"/>
                  <a:gd name="T64" fmla="*/ 30 w 84"/>
                  <a:gd name="T65" fmla="*/ 34 h 175"/>
                  <a:gd name="T66" fmla="*/ 31 w 84"/>
                  <a:gd name="T67" fmla="*/ 42 h 175"/>
                  <a:gd name="T68" fmla="*/ 21 w 84"/>
                  <a:gd name="T69" fmla="*/ 42 h 175"/>
                  <a:gd name="T70" fmla="*/ 20 w 84"/>
                  <a:gd name="T71" fmla="*/ 50 h 175"/>
                  <a:gd name="T72" fmla="*/ 26 w 84"/>
                  <a:gd name="T73" fmla="*/ 52 h 175"/>
                  <a:gd name="T74" fmla="*/ 46 w 84"/>
                  <a:gd name="T75" fmla="*/ 72 h 175"/>
                  <a:gd name="T76" fmla="*/ 60 w 84"/>
                  <a:gd name="T77" fmla="*/ 87 h 175"/>
                  <a:gd name="T78" fmla="*/ 63 w 84"/>
                  <a:gd name="T79" fmla="*/ 98 h 175"/>
                  <a:gd name="T80" fmla="*/ 61 w 84"/>
                  <a:gd name="T81" fmla="*/ 108 h 175"/>
                  <a:gd name="T82" fmla="*/ 62 w 84"/>
                  <a:gd name="T83" fmla="*/ 114 h 175"/>
                  <a:gd name="T84" fmla="*/ 58 w 84"/>
                  <a:gd name="T85" fmla="*/ 124 h 175"/>
                  <a:gd name="T86" fmla="*/ 54 w 84"/>
                  <a:gd name="T87" fmla="*/ 133 h 175"/>
                  <a:gd name="T88" fmla="*/ 50 w 84"/>
                  <a:gd name="T89" fmla="*/ 138 h 175"/>
                  <a:gd name="T90" fmla="*/ 42 w 84"/>
                  <a:gd name="T91" fmla="*/ 141 h 175"/>
                  <a:gd name="T92" fmla="*/ 42 w 84"/>
                  <a:gd name="T93" fmla="*/ 147 h 175"/>
                  <a:gd name="T94" fmla="*/ 35 w 84"/>
                  <a:gd name="T95" fmla="*/ 150 h 175"/>
                  <a:gd name="T96" fmla="*/ 32 w 84"/>
                  <a:gd name="T97" fmla="*/ 153 h 17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4"/>
                  <a:gd name="T148" fmla="*/ 0 h 175"/>
                  <a:gd name="T149" fmla="*/ 84 w 84"/>
                  <a:gd name="T150" fmla="*/ 175 h 17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4" h="175">
                    <a:moveTo>
                      <a:pt x="32" y="153"/>
                    </a:moveTo>
                    <a:cubicBezTo>
                      <a:pt x="33" y="154"/>
                      <a:pt x="34" y="154"/>
                      <a:pt x="34" y="156"/>
                    </a:cubicBezTo>
                    <a:cubicBezTo>
                      <a:pt x="34" y="160"/>
                      <a:pt x="32" y="160"/>
                      <a:pt x="32" y="160"/>
                    </a:cubicBezTo>
                    <a:cubicBezTo>
                      <a:pt x="30" y="175"/>
                      <a:pt x="30" y="175"/>
                      <a:pt x="30" y="175"/>
                    </a:cubicBezTo>
                    <a:cubicBezTo>
                      <a:pt x="39" y="169"/>
                      <a:pt x="39" y="169"/>
                      <a:pt x="39" y="169"/>
                    </a:cubicBezTo>
                    <a:cubicBezTo>
                      <a:pt x="49" y="164"/>
                      <a:pt x="49" y="164"/>
                      <a:pt x="49" y="164"/>
                    </a:cubicBezTo>
                    <a:cubicBezTo>
                      <a:pt x="50" y="157"/>
                      <a:pt x="50" y="157"/>
                      <a:pt x="50" y="157"/>
                    </a:cubicBezTo>
                    <a:cubicBezTo>
                      <a:pt x="53" y="154"/>
                      <a:pt x="53" y="154"/>
                      <a:pt x="53" y="154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71" y="151"/>
                      <a:pt x="71" y="151"/>
                      <a:pt x="71" y="15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4" y="129"/>
                      <a:pt x="84" y="129"/>
                      <a:pt x="84" y="129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5" y="92"/>
                      <a:pt x="75" y="92"/>
                      <a:pt x="75" y="92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0" y="52"/>
                      <a:pt x="40" y="52"/>
                      <a:pt x="40" y="52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60" y="87"/>
                      <a:pt x="60" y="87"/>
                      <a:pt x="60" y="87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1" y="108"/>
                      <a:pt x="61" y="108"/>
                      <a:pt x="61" y="108"/>
                    </a:cubicBezTo>
                    <a:cubicBezTo>
                      <a:pt x="62" y="114"/>
                      <a:pt x="62" y="114"/>
                      <a:pt x="62" y="11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0" y="138"/>
                      <a:pt x="50" y="138"/>
                      <a:pt x="50" y="138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2" y="147"/>
                      <a:pt x="42" y="147"/>
                      <a:pt x="42" y="147"/>
                    </a:cubicBezTo>
                    <a:cubicBezTo>
                      <a:pt x="35" y="150"/>
                      <a:pt x="35" y="150"/>
                      <a:pt x="35" y="150"/>
                    </a:cubicBezTo>
                    <a:lnTo>
                      <a:pt x="32" y="15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4" name="Freeform 1001"/>
              <p:cNvSpPr>
                <a:spLocks/>
              </p:cNvSpPr>
              <p:nvPr/>
            </p:nvSpPr>
            <p:spPr bwMode="gray">
              <a:xfrm>
                <a:off x="2995" y="1111"/>
                <a:ext cx="127" cy="196"/>
              </a:xfrm>
              <a:custGeom>
                <a:avLst/>
                <a:gdLst>
                  <a:gd name="T0" fmla="*/ 81 w 127"/>
                  <a:gd name="T1" fmla="*/ 188 h 196"/>
                  <a:gd name="T2" fmla="*/ 67 w 127"/>
                  <a:gd name="T3" fmla="*/ 188 h 196"/>
                  <a:gd name="T4" fmla="*/ 49 w 127"/>
                  <a:gd name="T5" fmla="*/ 193 h 196"/>
                  <a:gd name="T6" fmla="*/ 30 w 127"/>
                  <a:gd name="T7" fmla="*/ 196 h 196"/>
                  <a:gd name="T8" fmla="*/ 8 w 127"/>
                  <a:gd name="T9" fmla="*/ 185 h 196"/>
                  <a:gd name="T10" fmla="*/ 9 w 127"/>
                  <a:gd name="T11" fmla="*/ 169 h 196"/>
                  <a:gd name="T12" fmla="*/ 5 w 127"/>
                  <a:gd name="T13" fmla="*/ 153 h 196"/>
                  <a:gd name="T14" fmla="*/ 8 w 127"/>
                  <a:gd name="T15" fmla="*/ 141 h 196"/>
                  <a:gd name="T16" fmla="*/ 17 w 127"/>
                  <a:gd name="T17" fmla="*/ 137 h 196"/>
                  <a:gd name="T18" fmla="*/ 21 w 127"/>
                  <a:gd name="T19" fmla="*/ 128 h 196"/>
                  <a:gd name="T20" fmla="*/ 49 w 127"/>
                  <a:gd name="T21" fmla="*/ 106 h 196"/>
                  <a:gd name="T22" fmla="*/ 55 w 127"/>
                  <a:gd name="T23" fmla="*/ 105 h 196"/>
                  <a:gd name="T24" fmla="*/ 53 w 127"/>
                  <a:gd name="T25" fmla="*/ 93 h 196"/>
                  <a:gd name="T26" fmla="*/ 40 w 127"/>
                  <a:gd name="T27" fmla="*/ 88 h 196"/>
                  <a:gd name="T28" fmla="*/ 33 w 127"/>
                  <a:gd name="T29" fmla="*/ 77 h 196"/>
                  <a:gd name="T30" fmla="*/ 37 w 127"/>
                  <a:gd name="T31" fmla="*/ 65 h 196"/>
                  <a:gd name="T32" fmla="*/ 32 w 127"/>
                  <a:gd name="T33" fmla="*/ 62 h 196"/>
                  <a:gd name="T34" fmla="*/ 33 w 127"/>
                  <a:gd name="T35" fmla="*/ 45 h 196"/>
                  <a:gd name="T36" fmla="*/ 25 w 127"/>
                  <a:gd name="T37" fmla="*/ 36 h 196"/>
                  <a:gd name="T38" fmla="*/ 14 w 127"/>
                  <a:gd name="T39" fmla="*/ 35 h 196"/>
                  <a:gd name="T40" fmla="*/ 0 w 127"/>
                  <a:gd name="T41" fmla="*/ 21 h 196"/>
                  <a:gd name="T42" fmla="*/ 8 w 127"/>
                  <a:gd name="T43" fmla="*/ 16 h 196"/>
                  <a:gd name="T44" fmla="*/ 18 w 127"/>
                  <a:gd name="T45" fmla="*/ 28 h 196"/>
                  <a:gd name="T46" fmla="*/ 50 w 127"/>
                  <a:gd name="T47" fmla="*/ 31 h 196"/>
                  <a:gd name="T48" fmla="*/ 58 w 127"/>
                  <a:gd name="T49" fmla="*/ 24 h 196"/>
                  <a:gd name="T50" fmla="*/ 63 w 127"/>
                  <a:gd name="T51" fmla="*/ 8 h 196"/>
                  <a:gd name="T52" fmla="*/ 78 w 127"/>
                  <a:gd name="T53" fmla="*/ 0 h 196"/>
                  <a:gd name="T54" fmla="*/ 95 w 127"/>
                  <a:gd name="T55" fmla="*/ 5 h 196"/>
                  <a:gd name="T56" fmla="*/ 102 w 127"/>
                  <a:gd name="T57" fmla="*/ 16 h 196"/>
                  <a:gd name="T58" fmla="*/ 95 w 127"/>
                  <a:gd name="T59" fmla="*/ 24 h 196"/>
                  <a:gd name="T60" fmla="*/ 93 w 127"/>
                  <a:gd name="T61" fmla="*/ 40 h 196"/>
                  <a:gd name="T62" fmla="*/ 110 w 127"/>
                  <a:gd name="T63" fmla="*/ 51 h 196"/>
                  <a:gd name="T64" fmla="*/ 98 w 127"/>
                  <a:gd name="T65" fmla="*/ 64 h 196"/>
                  <a:gd name="T66" fmla="*/ 106 w 127"/>
                  <a:gd name="T67" fmla="*/ 77 h 196"/>
                  <a:gd name="T68" fmla="*/ 110 w 127"/>
                  <a:gd name="T69" fmla="*/ 89 h 196"/>
                  <a:gd name="T70" fmla="*/ 103 w 127"/>
                  <a:gd name="T71" fmla="*/ 104 h 196"/>
                  <a:gd name="T72" fmla="*/ 111 w 127"/>
                  <a:gd name="T73" fmla="*/ 112 h 196"/>
                  <a:gd name="T74" fmla="*/ 118 w 127"/>
                  <a:gd name="T75" fmla="*/ 121 h 196"/>
                  <a:gd name="T76" fmla="*/ 110 w 127"/>
                  <a:gd name="T77" fmla="*/ 129 h 196"/>
                  <a:gd name="T78" fmla="*/ 127 w 127"/>
                  <a:gd name="T79" fmla="*/ 142 h 196"/>
                  <a:gd name="T80" fmla="*/ 122 w 127"/>
                  <a:gd name="T81" fmla="*/ 153 h 196"/>
                  <a:gd name="T82" fmla="*/ 102 w 127"/>
                  <a:gd name="T83" fmla="*/ 170 h 196"/>
                  <a:gd name="T84" fmla="*/ 81 w 127"/>
                  <a:gd name="T85" fmla="*/ 188 h 1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7"/>
                  <a:gd name="T130" fmla="*/ 0 h 196"/>
                  <a:gd name="T131" fmla="*/ 127 w 127"/>
                  <a:gd name="T132" fmla="*/ 196 h 1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7" h="196">
                    <a:moveTo>
                      <a:pt x="81" y="188"/>
                    </a:moveTo>
                    <a:lnTo>
                      <a:pt x="67" y="188"/>
                    </a:lnTo>
                    <a:lnTo>
                      <a:pt x="49" y="193"/>
                    </a:lnTo>
                    <a:lnTo>
                      <a:pt x="30" y="196"/>
                    </a:lnTo>
                    <a:lnTo>
                      <a:pt x="8" y="185"/>
                    </a:lnTo>
                    <a:lnTo>
                      <a:pt x="9" y="169"/>
                    </a:lnTo>
                    <a:lnTo>
                      <a:pt x="5" y="153"/>
                    </a:lnTo>
                    <a:lnTo>
                      <a:pt x="8" y="141"/>
                    </a:lnTo>
                    <a:lnTo>
                      <a:pt x="17" y="137"/>
                    </a:lnTo>
                    <a:lnTo>
                      <a:pt x="21" y="128"/>
                    </a:lnTo>
                    <a:lnTo>
                      <a:pt x="49" y="106"/>
                    </a:lnTo>
                    <a:lnTo>
                      <a:pt x="55" y="105"/>
                    </a:lnTo>
                    <a:lnTo>
                      <a:pt x="53" y="93"/>
                    </a:lnTo>
                    <a:lnTo>
                      <a:pt x="40" y="88"/>
                    </a:lnTo>
                    <a:lnTo>
                      <a:pt x="33" y="77"/>
                    </a:lnTo>
                    <a:lnTo>
                      <a:pt x="37" y="65"/>
                    </a:lnTo>
                    <a:lnTo>
                      <a:pt x="32" y="62"/>
                    </a:lnTo>
                    <a:lnTo>
                      <a:pt x="33" y="45"/>
                    </a:lnTo>
                    <a:lnTo>
                      <a:pt x="25" y="36"/>
                    </a:lnTo>
                    <a:lnTo>
                      <a:pt x="14" y="35"/>
                    </a:lnTo>
                    <a:lnTo>
                      <a:pt x="0" y="21"/>
                    </a:lnTo>
                    <a:lnTo>
                      <a:pt x="8" y="16"/>
                    </a:lnTo>
                    <a:lnTo>
                      <a:pt x="18" y="28"/>
                    </a:lnTo>
                    <a:lnTo>
                      <a:pt x="50" y="31"/>
                    </a:lnTo>
                    <a:lnTo>
                      <a:pt x="58" y="24"/>
                    </a:lnTo>
                    <a:lnTo>
                      <a:pt x="63" y="8"/>
                    </a:lnTo>
                    <a:lnTo>
                      <a:pt x="78" y="0"/>
                    </a:lnTo>
                    <a:lnTo>
                      <a:pt x="95" y="5"/>
                    </a:lnTo>
                    <a:lnTo>
                      <a:pt x="102" y="16"/>
                    </a:lnTo>
                    <a:lnTo>
                      <a:pt x="95" y="24"/>
                    </a:lnTo>
                    <a:lnTo>
                      <a:pt x="93" y="40"/>
                    </a:lnTo>
                    <a:lnTo>
                      <a:pt x="110" y="51"/>
                    </a:lnTo>
                    <a:lnTo>
                      <a:pt x="98" y="64"/>
                    </a:lnTo>
                    <a:lnTo>
                      <a:pt x="106" y="77"/>
                    </a:lnTo>
                    <a:lnTo>
                      <a:pt x="110" y="89"/>
                    </a:lnTo>
                    <a:lnTo>
                      <a:pt x="103" y="104"/>
                    </a:lnTo>
                    <a:lnTo>
                      <a:pt x="111" y="112"/>
                    </a:lnTo>
                    <a:lnTo>
                      <a:pt x="118" y="121"/>
                    </a:lnTo>
                    <a:lnTo>
                      <a:pt x="110" y="129"/>
                    </a:lnTo>
                    <a:lnTo>
                      <a:pt x="127" y="142"/>
                    </a:lnTo>
                    <a:lnTo>
                      <a:pt x="122" y="153"/>
                    </a:lnTo>
                    <a:lnTo>
                      <a:pt x="102" y="170"/>
                    </a:lnTo>
                    <a:lnTo>
                      <a:pt x="81" y="18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5" name="Freeform 1002"/>
              <p:cNvSpPr>
                <a:spLocks/>
              </p:cNvSpPr>
              <p:nvPr/>
            </p:nvSpPr>
            <p:spPr bwMode="gray">
              <a:xfrm>
                <a:off x="2879" y="1132"/>
                <a:ext cx="156" cy="256"/>
              </a:xfrm>
              <a:custGeom>
                <a:avLst/>
                <a:gdLst>
                  <a:gd name="T0" fmla="*/ 124 w 156"/>
                  <a:gd name="T1" fmla="*/ 8 h 256"/>
                  <a:gd name="T2" fmla="*/ 141 w 156"/>
                  <a:gd name="T3" fmla="*/ 15 h 256"/>
                  <a:gd name="T4" fmla="*/ 149 w 156"/>
                  <a:gd name="T5" fmla="*/ 31 h 256"/>
                  <a:gd name="T6" fmla="*/ 153 w 156"/>
                  <a:gd name="T7" fmla="*/ 44 h 256"/>
                  <a:gd name="T8" fmla="*/ 156 w 156"/>
                  <a:gd name="T9" fmla="*/ 67 h 256"/>
                  <a:gd name="T10" fmla="*/ 135 w 156"/>
                  <a:gd name="T11" fmla="*/ 69 h 256"/>
                  <a:gd name="T12" fmla="*/ 121 w 156"/>
                  <a:gd name="T13" fmla="*/ 87 h 256"/>
                  <a:gd name="T14" fmla="*/ 115 w 156"/>
                  <a:gd name="T15" fmla="*/ 105 h 256"/>
                  <a:gd name="T16" fmla="*/ 90 w 156"/>
                  <a:gd name="T17" fmla="*/ 116 h 256"/>
                  <a:gd name="T18" fmla="*/ 76 w 156"/>
                  <a:gd name="T19" fmla="*/ 135 h 256"/>
                  <a:gd name="T20" fmla="*/ 75 w 156"/>
                  <a:gd name="T21" fmla="*/ 164 h 256"/>
                  <a:gd name="T22" fmla="*/ 93 w 156"/>
                  <a:gd name="T23" fmla="*/ 179 h 256"/>
                  <a:gd name="T24" fmla="*/ 83 w 156"/>
                  <a:gd name="T25" fmla="*/ 194 h 256"/>
                  <a:gd name="T26" fmla="*/ 68 w 156"/>
                  <a:gd name="T27" fmla="*/ 211 h 256"/>
                  <a:gd name="T28" fmla="*/ 64 w 156"/>
                  <a:gd name="T29" fmla="*/ 230 h 256"/>
                  <a:gd name="T30" fmla="*/ 51 w 156"/>
                  <a:gd name="T31" fmla="*/ 244 h 256"/>
                  <a:gd name="T32" fmla="*/ 38 w 156"/>
                  <a:gd name="T33" fmla="*/ 254 h 256"/>
                  <a:gd name="T34" fmla="*/ 24 w 156"/>
                  <a:gd name="T35" fmla="*/ 246 h 256"/>
                  <a:gd name="T36" fmla="*/ 22 w 156"/>
                  <a:gd name="T37" fmla="*/ 234 h 256"/>
                  <a:gd name="T38" fmla="*/ 8 w 156"/>
                  <a:gd name="T39" fmla="*/ 208 h 256"/>
                  <a:gd name="T40" fmla="*/ 13 w 156"/>
                  <a:gd name="T41" fmla="*/ 191 h 256"/>
                  <a:gd name="T42" fmla="*/ 18 w 156"/>
                  <a:gd name="T43" fmla="*/ 173 h 256"/>
                  <a:gd name="T44" fmla="*/ 13 w 156"/>
                  <a:gd name="T45" fmla="*/ 157 h 256"/>
                  <a:gd name="T46" fmla="*/ 22 w 156"/>
                  <a:gd name="T47" fmla="*/ 147 h 256"/>
                  <a:gd name="T48" fmla="*/ 13 w 156"/>
                  <a:gd name="T49" fmla="*/ 127 h 256"/>
                  <a:gd name="T50" fmla="*/ 25 w 156"/>
                  <a:gd name="T51" fmla="*/ 101 h 256"/>
                  <a:gd name="T52" fmla="*/ 40 w 156"/>
                  <a:gd name="T53" fmla="*/ 94 h 256"/>
                  <a:gd name="T54" fmla="*/ 42 w 156"/>
                  <a:gd name="T55" fmla="*/ 73 h 256"/>
                  <a:gd name="T56" fmla="*/ 54 w 156"/>
                  <a:gd name="T57" fmla="*/ 59 h 256"/>
                  <a:gd name="T58" fmla="*/ 64 w 156"/>
                  <a:gd name="T59" fmla="*/ 43 h 256"/>
                  <a:gd name="T60" fmla="*/ 74 w 156"/>
                  <a:gd name="T61" fmla="*/ 20 h 256"/>
                  <a:gd name="T62" fmla="*/ 87 w 156"/>
                  <a:gd name="T63" fmla="*/ 10 h 256"/>
                  <a:gd name="T64" fmla="*/ 98 w 156"/>
                  <a:gd name="T65" fmla="*/ 14 h 256"/>
                  <a:gd name="T66" fmla="*/ 108 w 156"/>
                  <a:gd name="T67" fmla="*/ 2 h 25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6"/>
                  <a:gd name="T103" fmla="*/ 0 h 256"/>
                  <a:gd name="T104" fmla="*/ 156 w 156"/>
                  <a:gd name="T105" fmla="*/ 256 h 25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6" h="256">
                    <a:moveTo>
                      <a:pt x="116" y="0"/>
                    </a:moveTo>
                    <a:lnTo>
                      <a:pt x="124" y="8"/>
                    </a:lnTo>
                    <a:lnTo>
                      <a:pt x="130" y="14"/>
                    </a:lnTo>
                    <a:lnTo>
                      <a:pt x="141" y="15"/>
                    </a:lnTo>
                    <a:lnTo>
                      <a:pt x="149" y="24"/>
                    </a:lnTo>
                    <a:lnTo>
                      <a:pt x="149" y="31"/>
                    </a:lnTo>
                    <a:lnTo>
                      <a:pt x="148" y="41"/>
                    </a:lnTo>
                    <a:lnTo>
                      <a:pt x="153" y="44"/>
                    </a:lnTo>
                    <a:lnTo>
                      <a:pt x="149" y="56"/>
                    </a:lnTo>
                    <a:lnTo>
                      <a:pt x="156" y="67"/>
                    </a:lnTo>
                    <a:lnTo>
                      <a:pt x="142" y="67"/>
                    </a:lnTo>
                    <a:lnTo>
                      <a:pt x="135" y="69"/>
                    </a:lnTo>
                    <a:lnTo>
                      <a:pt x="125" y="77"/>
                    </a:lnTo>
                    <a:lnTo>
                      <a:pt x="121" y="87"/>
                    </a:lnTo>
                    <a:lnTo>
                      <a:pt x="124" y="95"/>
                    </a:lnTo>
                    <a:lnTo>
                      <a:pt x="115" y="105"/>
                    </a:lnTo>
                    <a:lnTo>
                      <a:pt x="102" y="113"/>
                    </a:lnTo>
                    <a:lnTo>
                      <a:pt x="90" y="116"/>
                    </a:lnTo>
                    <a:lnTo>
                      <a:pt x="84" y="127"/>
                    </a:lnTo>
                    <a:lnTo>
                      <a:pt x="76" y="135"/>
                    </a:lnTo>
                    <a:lnTo>
                      <a:pt x="74" y="147"/>
                    </a:lnTo>
                    <a:lnTo>
                      <a:pt x="75" y="164"/>
                    </a:lnTo>
                    <a:lnTo>
                      <a:pt x="86" y="167"/>
                    </a:lnTo>
                    <a:lnTo>
                      <a:pt x="93" y="179"/>
                    </a:lnTo>
                    <a:lnTo>
                      <a:pt x="92" y="187"/>
                    </a:lnTo>
                    <a:lnTo>
                      <a:pt x="83" y="194"/>
                    </a:lnTo>
                    <a:lnTo>
                      <a:pt x="69" y="202"/>
                    </a:lnTo>
                    <a:lnTo>
                      <a:pt x="68" y="211"/>
                    </a:lnTo>
                    <a:lnTo>
                      <a:pt x="68" y="222"/>
                    </a:lnTo>
                    <a:lnTo>
                      <a:pt x="64" y="230"/>
                    </a:lnTo>
                    <a:lnTo>
                      <a:pt x="61" y="240"/>
                    </a:lnTo>
                    <a:lnTo>
                      <a:pt x="51" y="244"/>
                    </a:lnTo>
                    <a:lnTo>
                      <a:pt x="41" y="245"/>
                    </a:lnTo>
                    <a:lnTo>
                      <a:pt x="38" y="254"/>
                    </a:lnTo>
                    <a:lnTo>
                      <a:pt x="28" y="256"/>
                    </a:lnTo>
                    <a:lnTo>
                      <a:pt x="24" y="246"/>
                    </a:lnTo>
                    <a:lnTo>
                      <a:pt x="22" y="240"/>
                    </a:lnTo>
                    <a:lnTo>
                      <a:pt x="22" y="234"/>
                    </a:lnTo>
                    <a:lnTo>
                      <a:pt x="13" y="220"/>
                    </a:lnTo>
                    <a:lnTo>
                      <a:pt x="8" y="208"/>
                    </a:lnTo>
                    <a:lnTo>
                      <a:pt x="0" y="192"/>
                    </a:lnTo>
                    <a:lnTo>
                      <a:pt x="13" y="191"/>
                    </a:lnTo>
                    <a:lnTo>
                      <a:pt x="13" y="178"/>
                    </a:lnTo>
                    <a:lnTo>
                      <a:pt x="18" y="173"/>
                    </a:lnTo>
                    <a:lnTo>
                      <a:pt x="21" y="163"/>
                    </a:lnTo>
                    <a:lnTo>
                      <a:pt x="13" y="157"/>
                    </a:lnTo>
                    <a:lnTo>
                      <a:pt x="23" y="155"/>
                    </a:lnTo>
                    <a:lnTo>
                      <a:pt x="22" y="147"/>
                    </a:lnTo>
                    <a:lnTo>
                      <a:pt x="13" y="143"/>
                    </a:lnTo>
                    <a:lnTo>
                      <a:pt x="13" y="127"/>
                    </a:lnTo>
                    <a:lnTo>
                      <a:pt x="13" y="105"/>
                    </a:lnTo>
                    <a:lnTo>
                      <a:pt x="25" y="101"/>
                    </a:lnTo>
                    <a:lnTo>
                      <a:pt x="37" y="98"/>
                    </a:lnTo>
                    <a:lnTo>
                      <a:pt x="40" y="94"/>
                    </a:lnTo>
                    <a:lnTo>
                      <a:pt x="36" y="85"/>
                    </a:lnTo>
                    <a:lnTo>
                      <a:pt x="42" y="73"/>
                    </a:lnTo>
                    <a:lnTo>
                      <a:pt x="44" y="61"/>
                    </a:lnTo>
                    <a:lnTo>
                      <a:pt x="54" y="59"/>
                    </a:lnTo>
                    <a:lnTo>
                      <a:pt x="56" y="50"/>
                    </a:lnTo>
                    <a:lnTo>
                      <a:pt x="64" y="43"/>
                    </a:lnTo>
                    <a:lnTo>
                      <a:pt x="64" y="32"/>
                    </a:lnTo>
                    <a:lnTo>
                      <a:pt x="74" y="20"/>
                    </a:lnTo>
                    <a:lnTo>
                      <a:pt x="88" y="18"/>
                    </a:lnTo>
                    <a:lnTo>
                      <a:pt x="87" y="10"/>
                    </a:lnTo>
                    <a:lnTo>
                      <a:pt x="98" y="9"/>
                    </a:lnTo>
                    <a:lnTo>
                      <a:pt x="98" y="14"/>
                    </a:lnTo>
                    <a:lnTo>
                      <a:pt x="109" y="14"/>
                    </a:lnTo>
                    <a:lnTo>
                      <a:pt x="108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6" name="Freeform 1003"/>
              <p:cNvSpPr>
                <a:spLocks/>
              </p:cNvSpPr>
              <p:nvPr/>
            </p:nvSpPr>
            <p:spPr bwMode="gray">
              <a:xfrm>
                <a:off x="2808" y="1088"/>
                <a:ext cx="308" cy="255"/>
              </a:xfrm>
              <a:custGeom>
                <a:avLst/>
                <a:gdLst>
                  <a:gd name="T0" fmla="*/ 67 w 308"/>
                  <a:gd name="T1" fmla="*/ 233 h 255"/>
                  <a:gd name="T2" fmla="*/ 61 w 308"/>
                  <a:gd name="T3" fmla="*/ 235 h 255"/>
                  <a:gd name="T4" fmla="*/ 46 w 308"/>
                  <a:gd name="T5" fmla="*/ 248 h 255"/>
                  <a:gd name="T6" fmla="*/ 17 w 308"/>
                  <a:gd name="T7" fmla="*/ 252 h 255"/>
                  <a:gd name="T8" fmla="*/ 6 w 308"/>
                  <a:gd name="T9" fmla="*/ 237 h 255"/>
                  <a:gd name="T10" fmla="*/ 10 w 308"/>
                  <a:gd name="T11" fmla="*/ 227 h 255"/>
                  <a:gd name="T12" fmla="*/ 2 w 308"/>
                  <a:gd name="T13" fmla="*/ 222 h 255"/>
                  <a:gd name="T14" fmla="*/ 6 w 308"/>
                  <a:gd name="T15" fmla="*/ 211 h 255"/>
                  <a:gd name="T16" fmla="*/ 0 w 308"/>
                  <a:gd name="T17" fmla="*/ 188 h 255"/>
                  <a:gd name="T18" fmla="*/ 18 w 308"/>
                  <a:gd name="T19" fmla="*/ 173 h 255"/>
                  <a:gd name="T20" fmla="*/ 40 w 308"/>
                  <a:gd name="T21" fmla="*/ 165 h 255"/>
                  <a:gd name="T22" fmla="*/ 52 w 308"/>
                  <a:gd name="T23" fmla="*/ 157 h 255"/>
                  <a:gd name="T24" fmla="*/ 72 w 308"/>
                  <a:gd name="T25" fmla="*/ 153 h 255"/>
                  <a:gd name="T26" fmla="*/ 62 w 308"/>
                  <a:gd name="T27" fmla="*/ 154 h 255"/>
                  <a:gd name="T28" fmla="*/ 68 w 308"/>
                  <a:gd name="T29" fmla="*/ 139 h 255"/>
                  <a:gd name="T30" fmla="*/ 84 w 308"/>
                  <a:gd name="T31" fmla="*/ 124 h 255"/>
                  <a:gd name="T32" fmla="*/ 102 w 308"/>
                  <a:gd name="T33" fmla="*/ 101 h 255"/>
                  <a:gd name="T34" fmla="*/ 117 w 308"/>
                  <a:gd name="T35" fmla="*/ 79 h 255"/>
                  <a:gd name="T36" fmla="*/ 129 w 308"/>
                  <a:gd name="T37" fmla="*/ 65 h 255"/>
                  <a:gd name="T38" fmla="*/ 138 w 308"/>
                  <a:gd name="T39" fmla="*/ 54 h 255"/>
                  <a:gd name="T40" fmla="*/ 121 w 308"/>
                  <a:gd name="T41" fmla="*/ 59 h 255"/>
                  <a:gd name="T42" fmla="*/ 122 w 308"/>
                  <a:gd name="T43" fmla="*/ 47 h 255"/>
                  <a:gd name="T44" fmla="*/ 135 w 308"/>
                  <a:gd name="T45" fmla="*/ 48 h 255"/>
                  <a:gd name="T46" fmla="*/ 151 w 308"/>
                  <a:gd name="T47" fmla="*/ 44 h 255"/>
                  <a:gd name="T48" fmla="*/ 149 w 308"/>
                  <a:gd name="T49" fmla="*/ 34 h 255"/>
                  <a:gd name="T50" fmla="*/ 167 w 308"/>
                  <a:gd name="T51" fmla="*/ 23 h 255"/>
                  <a:gd name="T52" fmla="*/ 181 w 308"/>
                  <a:gd name="T53" fmla="*/ 30 h 255"/>
                  <a:gd name="T54" fmla="*/ 199 w 308"/>
                  <a:gd name="T55" fmla="*/ 28 h 255"/>
                  <a:gd name="T56" fmla="*/ 212 w 308"/>
                  <a:gd name="T57" fmla="*/ 18 h 255"/>
                  <a:gd name="T58" fmla="*/ 217 w 308"/>
                  <a:gd name="T59" fmla="*/ 26 h 255"/>
                  <a:gd name="T60" fmla="*/ 231 w 308"/>
                  <a:gd name="T61" fmla="*/ 12 h 255"/>
                  <a:gd name="T62" fmla="*/ 252 w 308"/>
                  <a:gd name="T63" fmla="*/ 4 h 255"/>
                  <a:gd name="T64" fmla="*/ 238 w 308"/>
                  <a:gd name="T65" fmla="*/ 24 h 255"/>
                  <a:gd name="T66" fmla="*/ 257 w 308"/>
                  <a:gd name="T67" fmla="*/ 16 h 255"/>
                  <a:gd name="T68" fmla="*/ 278 w 308"/>
                  <a:gd name="T69" fmla="*/ 5 h 255"/>
                  <a:gd name="T70" fmla="*/ 290 w 308"/>
                  <a:gd name="T71" fmla="*/ 7 h 255"/>
                  <a:gd name="T72" fmla="*/ 300 w 308"/>
                  <a:gd name="T73" fmla="*/ 24 h 255"/>
                  <a:gd name="T74" fmla="*/ 298 w 308"/>
                  <a:gd name="T75" fmla="*/ 33 h 255"/>
                  <a:gd name="T76" fmla="*/ 289 w 308"/>
                  <a:gd name="T77" fmla="*/ 39 h 255"/>
                  <a:gd name="T78" fmla="*/ 265 w 308"/>
                  <a:gd name="T79" fmla="*/ 23 h 255"/>
                  <a:gd name="T80" fmla="*/ 250 w 308"/>
                  <a:gd name="T81" fmla="*/ 33 h 255"/>
                  <a:gd name="T82" fmla="*/ 237 w 308"/>
                  <a:gd name="T83" fmla="*/ 54 h 255"/>
                  <a:gd name="T84" fmla="*/ 205 w 308"/>
                  <a:gd name="T85" fmla="*/ 51 h 255"/>
                  <a:gd name="T86" fmla="*/ 195 w 308"/>
                  <a:gd name="T87" fmla="*/ 39 h 255"/>
                  <a:gd name="T88" fmla="*/ 179 w 308"/>
                  <a:gd name="T89" fmla="*/ 46 h 255"/>
                  <a:gd name="T90" fmla="*/ 169 w 308"/>
                  <a:gd name="T91" fmla="*/ 58 h 255"/>
                  <a:gd name="T92" fmla="*/ 158 w 308"/>
                  <a:gd name="T93" fmla="*/ 54 h 255"/>
                  <a:gd name="T94" fmla="*/ 145 w 308"/>
                  <a:gd name="T95" fmla="*/ 64 h 255"/>
                  <a:gd name="T96" fmla="*/ 135 w 308"/>
                  <a:gd name="T97" fmla="*/ 87 h 255"/>
                  <a:gd name="T98" fmla="*/ 125 w 308"/>
                  <a:gd name="T99" fmla="*/ 103 h 255"/>
                  <a:gd name="T100" fmla="*/ 113 w 308"/>
                  <a:gd name="T101" fmla="*/ 117 h 255"/>
                  <a:gd name="T102" fmla="*/ 111 w 308"/>
                  <a:gd name="T103" fmla="*/ 138 h 255"/>
                  <a:gd name="T104" fmla="*/ 84 w 308"/>
                  <a:gd name="T105" fmla="*/ 149 h 255"/>
                  <a:gd name="T106" fmla="*/ 93 w 308"/>
                  <a:gd name="T107" fmla="*/ 191 h 255"/>
                  <a:gd name="T108" fmla="*/ 84 w 308"/>
                  <a:gd name="T109" fmla="*/ 201 h 255"/>
                  <a:gd name="T110" fmla="*/ 89 w 308"/>
                  <a:gd name="T111" fmla="*/ 217 h 255"/>
                  <a:gd name="T112" fmla="*/ 84 w 308"/>
                  <a:gd name="T113" fmla="*/ 235 h 2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8"/>
                  <a:gd name="T172" fmla="*/ 0 h 255"/>
                  <a:gd name="T173" fmla="*/ 308 w 308"/>
                  <a:gd name="T174" fmla="*/ 255 h 25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8" h="255">
                    <a:moveTo>
                      <a:pt x="71" y="236"/>
                    </a:moveTo>
                    <a:lnTo>
                      <a:pt x="67" y="233"/>
                    </a:lnTo>
                    <a:lnTo>
                      <a:pt x="65" y="225"/>
                    </a:lnTo>
                    <a:lnTo>
                      <a:pt x="61" y="235"/>
                    </a:lnTo>
                    <a:lnTo>
                      <a:pt x="55" y="237"/>
                    </a:lnTo>
                    <a:lnTo>
                      <a:pt x="46" y="248"/>
                    </a:lnTo>
                    <a:lnTo>
                      <a:pt x="30" y="255"/>
                    </a:lnTo>
                    <a:lnTo>
                      <a:pt x="17" y="252"/>
                    </a:lnTo>
                    <a:lnTo>
                      <a:pt x="8" y="245"/>
                    </a:lnTo>
                    <a:lnTo>
                      <a:pt x="6" y="237"/>
                    </a:lnTo>
                    <a:lnTo>
                      <a:pt x="13" y="230"/>
                    </a:lnTo>
                    <a:lnTo>
                      <a:pt x="10" y="227"/>
                    </a:lnTo>
                    <a:lnTo>
                      <a:pt x="4" y="229"/>
                    </a:lnTo>
                    <a:lnTo>
                      <a:pt x="2" y="222"/>
                    </a:lnTo>
                    <a:lnTo>
                      <a:pt x="12" y="215"/>
                    </a:lnTo>
                    <a:lnTo>
                      <a:pt x="6" y="211"/>
                    </a:lnTo>
                    <a:lnTo>
                      <a:pt x="2" y="204"/>
                    </a:lnTo>
                    <a:lnTo>
                      <a:pt x="0" y="188"/>
                    </a:lnTo>
                    <a:lnTo>
                      <a:pt x="2" y="181"/>
                    </a:lnTo>
                    <a:lnTo>
                      <a:pt x="18" y="173"/>
                    </a:lnTo>
                    <a:lnTo>
                      <a:pt x="31" y="170"/>
                    </a:lnTo>
                    <a:lnTo>
                      <a:pt x="40" y="165"/>
                    </a:lnTo>
                    <a:lnTo>
                      <a:pt x="45" y="157"/>
                    </a:lnTo>
                    <a:lnTo>
                      <a:pt x="52" y="157"/>
                    </a:lnTo>
                    <a:lnTo>
                      <a:pt x="62" y="158"/>
                    </a:lnTo>
                    <a:lnTo>
                      <a:pt x="72" y="153"/>
                    </a:lnTo>
                    <a:lnTo>
                      <a:pt x="69" y="147"/>
                    </a:lnTo>
                    <a:lnTo>
                      <a:pt x="62" y="154"/>
                    </a:lnTo>
                    <a:lnTo>
                      <a:pt x="55" y="152"/>
                    </a:lnTo>
                    <a:lnTo>
                      <a:pt x="68" y="139"/>
                    </a:lnTo>
                    <a:lnTo>
                      <a:pt x="77" y="135"/>
                    </a:lnTo>
                    <a:lnTo>
                      <a:pt x="84" y="124"/>
                    </a:lnTo>
                    <a:lnTo>
                      <a:pt x="94" y="106"/>
                    </a:lnTo>
                    <a:lnTo>
                      <a:pt x="102" y="101"/>
                    </a:lnTo>
                    <a:lnTo>
                      <a:pt x="102" y="92"/>
                    </a:lnTo>
                    <a:lnTo>
                      <a:pt x="117" y="79"/>
                    </a:lnTo>
                    <a:lnTo>
                      <a:pt x="124" y="75"/>
                    </a:lnTo>
                    <a:lnTo>
                      <a:pt x="129" y="65"/>
                    </a:lnTo>
                    <a:lnTo>
                      <a:pt x="137" y="64"/>
                    </a:lnTo>
                    <a:lnTo>
                      <a:pt x="138" y="54"/>
                    </a:lnTo>
                    <a:lnTo>
                      <a:pt x="129" y="58"/>
                    </a:lnTo>
                    <a:lnTo>
                      <a:pt x="121" y="59"/>
                    </a:lnTo>
                    <a:lnTo>
                      <a:pt x="120" y="54"/>
                    </a:lnTo>
                    <a:lnTo>
                      <a:pt x="122" y="47"/>
                    </a:lnTo>
                    <a:lnTo>
                      <a:pt x="131" y="42"/>
                    </a:lnTo>
                    <a:lnTo>
                      <a:pt x="135" y="48"/>
                    </a:lnTo>
                    <a:lnTo>
                      <a:pt x="149" y="50"/>
                    </a:lnTo>
                    <a:lnTo>
                      <a:pt x="151" y="44"/>
                    </a:lnTo>
                    <a:lnTo>
                      <a:pt x="143" y="40"/>
                    </a:lnTo>
                    <a:lnTo>
                      <a:pt x="149" y="34"/>
                    </a:lnTo>
                    <a:lnTo>
                      <a:pt x="162" y="36"/>
                    </a:lnTo>
                    <a:lnTo>
                      <a:pt x="167" y="23"/>
                    </a:lnTo>
                    <a:lnTo>
                      <a:pt x="177" y="22"/>
                    </a:lnTo>
                    <a:lnTo>
                      <a:pt x="181" y="30"/>
                    </a:lnTo>
                    <a:lnTo>
                      <a:pt x="191" y="24"/>
                    </a:lnTo>
                    <a:lnTo>
                      <a:pt x="199" y="28"/>
                    </a:lnTo>
                    <a:lnTo>
                      <a:pt x="203" y="19"/>
                    </a:lnTo>
                    <a:lnTo>
                      <a:pt x="212" y="18"/>
                    </a:lnTo>
                    <a:lnTo>
                      <a:pt x="213" y="25"/>
                    </a:lnTo>
                    <a:lnTo>
                      <a:pt x="217" y="26"/>
                    </a:lnTo>
                    <a:lnTo>
                      <a:pt x="220" y="12"/>
                    </a:lnTo>
                    <a:lnTo>
                      <a:pt x="231" y="12"/>
                    </a:lnTo>
                    <a:lnTo>
                      <a:pt x="246" y="0"/>
                    </a:lnTo>
                    <a:lnTo>
                      <a:pt x="252" y="4"/>
                    </a:lnTo>
                    <a:lnTo>
                      <a:pt x="238" y="16"/>
                    </a:lnTo>
                    <a:lnTo>
                      <a:pt x="238" y="24"/>
                    </a:lnTo>
                    <a:lnTo>
                      <a:pt x="257" y="7"/>
                    </a:lnTo>
                    <a:lnTo>
                      <a:pt x="257" y="16"/>
                    </a:lnTo>
                    <a:lnTo>
                      <a:pt x="269" y="2"/>
                    </a:lnTo>
                    <a:lnTo>
                      <a:pt x="278" y="5"/>
                    </a:lnTo>
                    <a:lnTo>
                      <a:pt x="276" y="15"/>
                    </a:lnTo>
                    <a:lnTo>
                      <a:pt x="290" y="7"/>
                    </a:lnTo>
                    <a:lnTo>
                      <a:pt x="308" y="16"/>
                    </a:lnTo>
                    <a:lnTo>
                      <a:pt x="300" y="24"/>
                    </a:lnTo>
                    <a:lnTo>
                      <a:pt x="284" y="23"/>
                    </a:lnTo>
                    <a:lnTo>
                      <a:pt x="298" y="33"/>
                    </a:lnTo>
                    <a:lnTo>
                      <a:pt x="298" y="37"/>
                    </a:lnTo>
                    <a:lnTo>
                      <a:pt x="289" y="39"/>
                    </a:lnTo>
                    <a:lnTo>
                      <a:pt x="282" y="28"/>
                    </a:lnTo>
                    <a:lnTo>
                      <a:pt x="265" y="23"/>
                    </a:lnTo>
                    <a:lnTo>
                      <a:pt x="250" y="31"/>
                    </a:lnTo>
                    <a:lnTo>
                      <a:pt x="250" y="33"/>
                    </a:lnTo>
                    <a:lnTo>
                      <a:pt x="246" y="45"/>
                    </a:lnTo>
                    <a:lnTo>
                      <a:pt x="237" y="54"/>
                    </a:lnTo>
                    <a:lnTo>
                      <a:pt x="225" y="53"/>
                    </a:lnTo>
                    <a:lnTo>
                      <a:pt x="205" y="51"/>
                    </a:lnTo>
                    <a:lnTo>
                      <a:pt x="199" y="43"/>
                    </a:lnTo>
                    <a:lnTo>
                      <a:pt x="195" y="39"/>
                    </a:lnTo>
                    <a:lnTo>
                      <a:pt x="187" y="44"/>
                    </a:lnTo>
                    <a:lnTo>
                      <a:pt x="179" y="46"/>
                    </a:lnTo>
                    <a:lnTo>
                      <a:pt x="180" y="58"/>
                    </a:lnTo>
                    <a:lnTo>
                      <a:pt x="169" y="58"/>
                    </a:lnTo>
                    <a:lnTo>
                      <a:pt x="169" y="53"/>
                    </a:lnTo>
                    <a:lnTo>
                      <a:pt x="158" y="54"/>
                    </a:lnTo>
                    <a:lnTo>
                      <a:pt x="159" y="62"/>
                    </a:lnTo>
                    <a:lnTo>
                      <a:pt x="145" y="64"/>
                    </a:lnTo>
                    <a:lnTo>
                      <a:pt x="135" y="76"/>
                    </a:lnTo>
                    <a:lnTo>
                      <a:pt x="135" y="87"/>
                    </a:lnTo>
                    <a:lnTo>
                      <a:pt x="127" y="94"/>
                    </a:lnTo>
                    <a:lnTo>
                      <a:pt x="125" y="103"/>
                    </a:lnTo>
                    <a:lnTo>
                      <a:pt x="115" y="105"/>
                    </a:lnTo>
                    <a:lnTo>
                      <a:pt x="113" y="117"/>
                    </a:lnTo>
                    <a:lnTo>
                      <a:pt x="107" y="129"/>
                    </a:lnTo>
                    <a:lnTo>
                      <a:pt x="111" y="138"/>
                    </a:lnTo>
                    <a:lnTo>
                      <a:pt x="108" y="142"/>
                    </a:lnTo>
                    <a:lnTo>
                      <a:pt x="84" y="149"/>
                    </a:lnTo>
                    <a:lnTo>
                      <a:pt x="84" y="187"/>
                    </a:lnTo>
                    <a:lnTo>
                      <a:pt x="93" y="191"/>
                    </a:lnTo>
                    <a:lnTo>
                      <a:pt x="94" y="199"/>
                    </a:lnTo>
                    <a:lnTo>
                      <a:pt x="84" y="201"/>
                    </a:lnTo>
                    <a:lnTo>
                      <a:pt x="92" y="207"/>
                    </a:lnTo>
                    <a:lnTo>
                      <a:pt x="89" y="217"/>
                    </a:lnTo>
                    <a:lnTo>
                      <a:pt x="84" y="222"/>
                    </a:lnTo>
                    <a:lnTo>
                      <a:pt x="84" y="235"/>
                    </a:lnTo>
                    <a:lnTo>
                      <a:pt x="71" y="23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7" name="Freeform 1004"/>
              <p:cNvSpPr>
                <a:spLocks/>
              </p:cNvSpPr>
              <p:nvPr/>
            </p:nvSpPr>
            <p:spPr bwMode="gray">
              <a:xfrm>
                <a:off x="3028" y="1315"/>
                <a:ext cx="53" cy="33"/>
              </a:xfrm>
              <a:custGeom>
                <a:avLst/>
                <a:gdLst>
                  <a:gd name="T0" fmla="*/ 12 w 53"/>
                  <a:gd name="T1" fmla="*/ 27 h 33"/>
                  <a:gd name="T2" fmla="*/ 22 w 53"/>
                  <a:gd name="T3" fmla="*/ 27 h 33"/>
                  <a:gd name="T4" fmla="*/ 30 w 53"/>
                  <a:gd name="T5" fmla="*/ 31 h 33"/>
                  <a:gd name="T6" fmla="*/ 40 w 53"/>
                  <a:gd name="T7" fmla="*/ 33 h 33"/>
                  <a:gd name="T8" fmla="*/ 47 w 53"/>
                  <a:gd name="T9" fmla="*/ 33 h 33"/>
                  <a:gd name="T10" fmla="*/ 48 w 53"/>
                  <a:gd name="T11" fmla="*/ 25 h 33"/>
                  <a:gd name="T12" fmla="*/ 48 w 53"/>
                  <a:gd name="T13" fmla="*/ 12 h 33"/>
                  <a:gd name="T14" fmla="*/ 53 w 53"/>
                  <a:gd name="T15" fmla="*/ 2 h 33"/>
                  <a:gd name="T16" fmla="*/ 41 w 53"/>
                  <a:gd name="T17" fmla="*/ 4 h 33"/>
                  <a:gd name="T18" fmla="*/ 30 w 53"/>
                  <a:gd name="T19" fmla="*/ 0 h 33"/>
                  <a:gd name="T20" fmla="*/ 13 w 53"/>
                  <a:gd name="T21" fmla="*/ 2 h 33"/>
                  <a:gd name="T22" fmla="*/ 1 w 53"/>
                  <a:gd name="T23" fmla="*/ 6 h 33"/>
                  <a:gd name="T24" fmla="*/ 0 w 53"/>
                  <a:gd name="T25" fmla="*/ 14 h 33"/>
                  <a:gd name="T26" fmla="*/ 4 w 53"/>
                  <a:gd name="T27" fmla="*/ 23 h 33"/>
                  <a:gd name="T28" fmla="*/ 11 w 53"/>
                  <a:gd name="T29" fmla="*/ 23 h 33"/>
                  <a:gd name="T30" fmla="*/ 12 w 53"/>
                  <a:gd name="T31" fmla="*/ 27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3"/>
                  <a:gd name="T49" fmla="*/ 0 h 33"/>
                  <a:gd name="T50" fmla="*/ 53 w 53"/>
                  <a:gd name="T51" fmla="*/ 33 h 3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3" h="33">
                    <a:moveTo>
                      <a:pt x="12" y="27"/>
                    </a:moveTo>
                    <a:lnTo>
                      <a:pt x="22" y="27"/>
                    </a:lnTo>
                    <a:lnTo>
                      <a:pt x="30" y="31"/>
                    </a:lnTo>
                    <a:lnTo>
                      <a:pt x="40" y="33"/>
                    </a:lnTo>
                    <a:lnTo>
                      <a:pt x="47" y="33"/>
                    </a:lnTo>
                    <a:lnTo>
                      <a:pt x="48" y="25"/>
                    </a:lnTo>
                    <a:lnTo>
                      <a:pt x="48" y="12"/>
                    </a:lnTo>
                    <a:lnTo>
                      <a:pt x="53" y="2"/>
                    </a:lnTo>
                    <a:lnTo>
                      <a:pt x="41" y="4"/>
                    </a:lnTo>
                    <a:lnTo>
                      <a:pt x="30" y="0"/>
                    </a:lnTo>
                    <a:lnTo>
                      <a:pt x="13" y="2"/>
                    </a:lnTo>
                    <a:lnTo>
                      <a:pt x="1" y="6"/>
                    </a:lnTo>
                    <a:lnTo>
                      <a:pt x="0" y="14"/>
                    </a:lnTo>
                    <a:lnTo>
                      <a:pt x="4" y="23"/>
                    </a:lnTo>
                    <a:lnTo>
                      <a:pt x="11" y="23"/>
                    </a:lnTo>
                    <a:lnTo>
                      <a:pt x="12" y="2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8" name="Freeform 1005"/>
              <p:cNvSpPr>
                <a:spLocks/>
              </p:cNvSpPr>
              <p:nvPr/>
            </p:nvSpPr>
            <p:spPr bwMode="gray">
              <a:xfrm>
                <a:off x="2998" y="1342"/>
                <a:ext cx="87" cy="41"/>
              </a:xfrm>
              <a:custGeom>
                <a:avLst/>
                <a:gdLst>
                  <a:gd name="T0" fmla="*/ 19 w 87"/>
                  <a:gd name="T1" fmla="*/ 9 h 41"/>
                  <a:gd name="T2" fmla="*/ 27 w 87"/>
                  <a:gd name="T3" fmla="*/ 14 h 41"/>
                  <a:gd name="T4" fmla="*/ 34 w 87"/>
                  <a:gd name="T5" fmla="*/ 18 h 41"/>
                  <a:gd name="T6" fmla="*/ 41 w 87"/>
                  <a:gd name="T7" fmla="*/ 14 h 41"/>
                  <a:gd name="T8" fmla="*/ 42 w 87"/>
                  <a:gd name="T9" fmla="*/ 6 h 41"/>
                  <a:gd name="T10" fmla="*/ 42 w 87"/>
                  <a:gd name="T11" fmla="*/ 0 h 41"/>
                  <a:gd name="T12" fmla="*/ 52 w 87"/>
                  <a:gd name="T13" fmla="*/ 0 h 41"/>
                  <a:gd name="T14" fmla="*/ 60 w 87"/>
                  <a:gd name="T15" fmla="*/ 4 h 41"/>
                  <a:gd name="T16" fmla="*/ 67 w 87"/>
                  <a:gd name="T17" fmla="*/ 6 h 41"/>
                  <a:gd name="T18" fmla="*/ 77 w 87"/>
                  <a:gd name="T19" fmla="*/ 6 h 41"/>
                  <a:gd name="T20" fmla="*/ 79 w 87"/>
                  <a:gd name="T21" fmla="*/ 10 h 41"/>
                  <a:gd name="T22" fmla="*/ 81 w 87"/>
                  <a:gd name="T23" fmla="*/ 15 h 41"/>
                  <a:gd name="T24" fmla="*/ 84 w 87"/>
                  <a:gd name="T25" fmla="*/ 28 h 41"/>
                  <a:gd name="T26" fmla="*/ 87 w 87"/>
                  <a:gd name="T27" fmla="*/ 32 h 41"/>
                  <a:gd name="T28" fmla="*/ 78 w 87"/>
                  <a:gd name="T29" fmla="*/ 38 h 41"/>
                  <a:gd name="T30" fmla="*/ 68 w 87"/>
                  <a:gd name="T31" fmla="*/ 41 h 41"/>
                  <a:gd name="T32" fmla="*/ 47 w 87"/>
                  <a:gd name="T33" fmla="*/ 28 h 41"/>
                  <a:gd name="T34" fmla="*/ 7 w 87"/>
                  <a:gd name="T35" fmla="*/ 29 h 41"/>
                  <a:gd name="T36" fmla="*/ 0 w 87"/>
                  <a:gd name="T37" fmla="*/ 30 h 41"/>
                  <a:gd name="T38" fmla="*/ 0 w 87"/>
                  <a:gd name="T39" fmla="*/ 23 h 41"/>
                  <a:gd name="T40" fmla="*/ 5 w 87"/>
                  <a:gd name="T41" fmla="*/ 16 h 41"/>
                  <a:gd name="T42" fmla="*/ 11 w 87"/>
                  <a:gd name="T43" fmla="*/ 8 h 41"/>
                  <a:gd name="T44" fmla="*/ 19 w 87"/>
                  <a:gd name="T45" fmla="*/ 9 h 4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7"/>
                  <a:gd name="T70" fmla="*/ 0 h 41"/>
                  <a:gd name="T71" fmla="*/ 87 w 87"/>
                  <a:gd name="T72" fmla="*/ 41 h 4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7" h="41">
                    <a:moveTo>
                      <a:pt x="19" y="9"/>
                    </a:moveTo>
                    <a:lnTo>
                      <a:pt x="27" y="14"/>
                    </a:lnTo>
                    <a:lnTo>
                      <a:pt x="34" y="18"/>
                    </a:lnTo>
                    <a:lnTo>
                      <a:pt x="41" y="14"/>
                    </a:lnTo>
                    <a:lnTo>
                      <a:pt x="42" y="6"/>
                    </a:lnTo>
                    <a:lnTo>
                      <a:pt x="42" y="0"/>
                    </a:lnTo>
                    <a:lnTo>
                      <a:pt x="52" y="0"/>
                    </a:lnTo>
                    <a:lnTo>
                      <a:pt x="60" y="4"/>
                    </a:lnTo>
                    <a:lnTo>
                      <a:pt x="67" y="6"/>
                    </a:lnTo>
                    <a:lnTo>
                      <a:pt x="77" y="6"/>
                    </a:lnTo>
                    <a:lnTo>
                      <a:pt x="79" y="10"/>
                    </a:lnTo>
                    <a:lnTo>
                      <a:pt x="81" y="15"/>
                    </a:lnTo>
                    <a:lnTo>
                      <a:pt x="84" y="28"/>
                    </a:lnTo>
                    <a:lnTo>
                      <a:pt x="87" y="32"/>
                    </a:lnTo>
                    <a:lnTo>
                      <a:pt x="78" y="38"/>
                    </a:lnTo>
                    <a:lnTo>
                      <a:pt x="68" y="41"/>
                    </a:lnTo>
                    <a:lnTo>
                      <a:pt x="47" y="28"/>
                    </a:lnTo>
                    <a:lnTo>
                      <a:pt x="7" y="29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5" y="16"/>
                    </a:lnTo>
                    <a:lnTo>
                      <a:pt x="11" y="8"/>
                    </a:lnTo>
                    <a:lnTo>
                      <a:pt x="19" y="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89" name="Freeform 1006"/>
              <p:cNvSpPr>
                <a:spLocks/>
              </p:cNvSpPr>
              <p:nvPr/>
            </p:nvSpPr>
            <p:spPr bwMode="gray">
              <a:xfrm>
                <a:off x="2998" y="1370"/>
                <a:ext cx="68" cy="40"/>
              </a:xfrm>
              <a:custGeom>
                <a:avLst/>
                <a:gdLst>
                  <a:gd name="T0" fmla="*/ 0 w 68"/>
                  <a:gd name="T1" fmla="*/ 2 h 40"/>
                  <a:gd name="T2" fmla="*/ 7 w 68"/>
                  <a:gd name="T3" fmla="*/ 1 h 40"/>
                  <a:gd name="T4" fmla="*/ 47 w 68"/>
                  <a:gd name="T5" fmla="*/ 0 h 40"/>
                  <a:gd name="T6" fmla="*/ 68 w 68"/>
                  <a:gd name="T7" fmla="*/ 13 h 40"/>
                  <a:gd name="T8" fmla="*/ 68 w 68"/>
                  <a:gd name="T9" fmla="*/ 22 h 40"/>
                  <a:gd name="T10" fmla="*/ 58 w 68"/>
                  <a:gd name="T11" fmla="*/ 25 h 40"/>
                  <a:gd name="T12" fmla="*/ 56 w 68"/>
                  <a:gd name="T13" fmla="*/ 36 h 40"/>
                  <a:gd name="T14" fmla="*/ 43 w 68"/>
                  <a:gd name="T15" fmla="*/ 38 h 40"/>
                  <a:gd name="T16" fmla="*/ 29 w 68"/>
                  <a:gd name="T17" fmla="*/ 40 h 40"/>
                  <a:gd name="T18" fmla="*/ 21 w 68"/>
                  <a:gd name="T19" fmla="*/ 32 h 40"/>
                  <a:gd name="T20" fmla="*/ 22 w 68"/>
                  <a:gd name="T21" fmla="*/ 24 h 40"/>
                  <a:gd name="T22" fmla="*/ 15 w 68"/>
                  <a:gd name="T23" fmla="*/ 22 h 40"/>
                  <a:gd name="T24" fmla="*/ 3 w 68"/>
                  <a:gd name="T25" fmla="*/ 19 h 40"/>
                  <a:gd name="T26" fmla="*/ 0 w 68"/>
                  <a:gd name="T27" fmla="*/ 2 h 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8"/>
                  <a:gd name="T43" fmla="*/ 0 h 40"/>
                  <a:gd name="T44" fmla="*/ 68 w 68"/>
                  <a:gd name="T45" fmla="*/ 40 h 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8" h="40">
                    <a:moveTo>
                      <a:pt x="0" y="2"/>
                    </a:moveTo>
                    <a:lnTo>
                      <a:pt x="7" y="1"/>
                    </a:lnTo>
                    <a:lnTo>
                      <a:pt x="47" y="0"/>
                    </a:lnTo>
                    <a:lnTo>
                      <a:pt x="68" y="13"/>
                    </a:lnTo>
                    <a:lnTo>
                      <a:pt x="68" y="22"/>
                    </a:lnTo>
                    <a:lnTo>
                      <a:pt x="58" y="25"/>
                    </a:lnTo>
                    <a:lnTo>
                      <a:pt x="56" y="36"/>
                    </a:lnTo>
                    <a:lnTo>
                      <a:pt x="43" y="38"/>
                    </a:lnTo>
                    <a:lnTo>
                      <a:pt x="29" y="40"/>
                    </a:lnTo>
                    <a:lnTo>
                      <a:pt x="21" y="32"/>
                    </a:lnTo>
                    <a:lnTo>
                      <a:pt x="22" y="24"/>
                    </a:lnTo>
                    <a:lnTo>
                      <a:pt x="15" y="22"/>
                    </a:lnTo>
                    <a:lnTo>
                      <a:pt x="3" y="19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0" name="Freeform 1007"/>
              <p:cNvSpPr>
                <a:spLocks/>
              </p:cNvSpPr>
              <p:nvPr/>
            </p:nvSpPr>
            <p:spPr bwMode="gray">
              <a:xfrm>
                <a:off x="2982" y="1390"/>
                <a:ext cx="38" cy="14"/>
              </a:xfrm>
              <a:custGeom>
                <a:avLst/>
                <a:gdLst>
                  <a:gd name="T0" fmla="*/ 0 w 38"/>
                  <a:gd name="T1" fmla="*/ 8 h 14"/>
                  <a:gd name="T2" fmla="*/ 3 w 38"/>
                  <a:gd name="T3" fmla="*/ 14 h 14"/>
                  <a:gd name="T4" fmla="*/ 37 w 38"/>
                  <a:gd name="T5" fmla="*/ 12 h 14"/>
                  <a:gd name="T6" fmla="*/ 38 w 38"/>
                  <a:gd name="T7" fmla="*/ 4 h 14"/>
                  <a:gd name="T8" fmla="*/ 22 w 38"/>
                  <a:gd name="T9" fmla="*/ 0 h 14"/>
                  <a:gd name="T10" fmla="*/ 17 w 38"/>
                  <a:gd name="T11" fmla="*/ 5 h 14"/>
                  <a:gd name="T12" fmla="*/ 5 w 38"/>
                  <a:gd name="T13" fmla="*/ 3 h 14"/>
                  <a:gd name="T14" fmla="*/ 4 w 38"/>
                  <a:gd name="T15" fmla="*/ 8 h 14"/>
                  <a:gd name="T16" fmla="*/ 0 w 38"/>
                  <a:gd name="T17" fmla="*/ 8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14"/>
                  <a:gd name="T29" fmla="*/ 38 w 38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14">
                    <a:moveTo>
                      <a:pt x="0" y="8"/>
                    </a:moveTo>
                    <a:lnTo>
                      <a:pt x="3" y="14"/>
                    </a:lnTo>
                    <a:lnTo>
                      <a:pt x="37" y="12"/>
                    </a:lnTo>
                    <a:lnTo>
                      <a:pt x="38" y="4"/>
                    </a:lnTo>
                    <a:lnTo>
                      <a:pt x="22" y="0"/>
                    </a:lnTo>
                    <a:lnTo>
                      <a:pt x="17" y="5"/>
                    </a:lnTo>
                    <a:lnTo>
                      <a:pt x="5" y="3"/>
                    </a:lnTo>
                    <a:lnTo>
                      <a:pt x="4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1" name="Freeform 1008"/>
              <p:cNvSpPr>
                <a:spLocks/>
              </p:cNvSpPr>
              <p:nvPr/>
            </p:nvSpPr>
            <p:spPr bwMode="gray">
              <a:xfrm>
                <a:off x="3025" y="1374"/>
                <a:ext cx="113" cy="80"/>
              </a:xfrm>
              <a:custGeom>
                <a:avLst/>
                <a:gdLst>
                  <a:gd name="T0" fmla="*/ 2 w 113"/>
                  <a:gd name="T1" fmla="*/ 36 h 80"/>
                  <a:gd name="T2" fmla="*/ 19 w 113"/>
                  <a:gd name="T3" fmla="*/ 34 h 80"/>
                  <a:gd name="T4" fmla="*/ 29 w 113"/>
                  <a:gd name="T5" fmla="*/ 32 h 80"/>
                  <a:gd name="T6" fmla="*/ 31 w 113"/>
                  <a:gd name="T7" fmla="*/ 21 h 80"/>
                  <a:gd name="T8" fmla="*/ 41 w 113"/>
                  <a:gd name="T9" fmla="*/ 18 h 80"/>
                  <a:gd name="T10" fmla="*/ 41 w 113"/>
                  <a:gd name="T11" fmla="*/ 9 h 80"/>
                  <a:gd name="T12" fmla="*/ 51 w 113"/>
                  <a:gd name="T13" fmla="*/ 6 h 80"/>
                  <a:gd name="T14" fmla="*/ 60 w 113"/>
                  <a:gd name="T15" fmla="*/ 0 h 80"/>
                  <a:gd name="T16" fmla="*/ 73 w 113"/>
                  <a:gd name="T17" fmla="*/ 4 h 80"/>
                  <a:gd name="T18" fmla="*/ 75 w 113"/>
                  <a:gd name="T19" fmla="*/ 7 h 80"/>
                  <a:gd name="T20" fmla="*/ 89 w 113"/>
                  <a:gd name="T21" fmla="*/ 9 h 80"/>
                  <a:gd name="T22" fmla="*/ 92 w 113"/>
                  <a:gd name="T23" fmla="*/ 26 h 80"/>
                  <a:gd name="T24" fmla="*/ 113 w 113"/>
                  <a:gd name="T25" fmla="*/ 48 h 80"/>
                  <a:gd name="T26" fmla="*/ 111 w 113"/>
                  <a:gd name="T27" fmla="*/ 49 h 80"/>
                  <a:gd name="T28" fmla="*/ 97 w 113"/>
                  <a:gd name="T29" fmla="*/ 49 h 80"/>
                  <a:gd name="T30" fmla="*/ 98 w 113"/>
                  <a:gd name="T31" fmla="*/ 64 h 80"/>
                  <a:gd name="T32" fmla="*/ 89 w 113"/>
                  <a:gd name="T33" fmla="*/ 66 h 80"/>
                  <a:gd name="T34" fmla="*/ 86 w 113"/>
                  <a:gd name="T35" fmla="*/ 80 h 80"/>
                  <a:gd name="T36" fmla="*/ 71 w 113"/>
                  <a:gd name="T37" fmla="*/ 78 h 80"/>
                  <a:gd name="T38" fmla="*/ 70 w 113"/>
                  <a:gd name="T39" fmla="*/ 73 h 80"/>
                  <a:gd name="T40" fmla="*/ 49 w 113"/>
                  <a:gd name="T41" fmla="*/ 74 h 80"/>
                  <a:gd name="T42" fmla="*/ 35 w 113"/>
                  <a:gd name="T43" fmla="*/ 71 h 80"/>
                  <a:gd name="T44" fmla="*/ 12 w 113"/>
                  <a:gd name="T45" fmla="*/ 66 h 80"/>
                  <a:gd name="T46" fmla="*/ 4 w 113"/>
                  <a:gd name="T47" fmla="*/ 76 h 80"/>
                  <a:gd name="T48" fmla="*/ 4 w 113"/>
                  <a:gd name="T49" fmla="*/ 66 h 80"/>
                  <a:gd name="T50" fmla="*/ 0 w 113"/>
                  <a:gd name="T51" fmla="*/ 64 h 80"/>
                  <a:gd name="T52" fmla="*/ 1 w 113"/>
                  <a:gd name="T53" fmla="*/ 58 h 80"/>
                  <a:gd name="T54" fmla="*/ 7 w 113"/>
                  <a:gd name="T55" fmla="*/ 58 h 80"/>
                  <a:gd name="T56" fmla="*/ 8 w 113"/>
                  <a:gd name="T57" fmla="*/ 48 h 80"/>
                  <a:gd name="T58" fmla="*/ 4 w 113"/>
                  <a:gd name="T59" fmla="*/ 44 h 80"/>
                  <a:gd name="T60" fmla="*/ 2 w 113"/>
                  <a:gd name="T61" fmla="*/ 3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3"/>
                  <a:gd name="T94" fmla="*/ 0 h 80"/>
                  <a:gd name="T95" fmla="*/ 113 w 113"/>
                  <a:gd name="T96" fmla="*/ 80 h 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3" h="80">
                    <a:moveTo>
                      <a:pt x="2" y="36"/>
                    </a:moveTo>
                    <a:lnTo>
                      <a:pt x="19" y="34"/>
                    </a:lnTo>
                    <a:lnTo>
                      <a:pt x="29" y="32"/>
                    </a:lnTo>
                    <a:lnTo>
                      <a:pt x="31" y="21"/>
                    </a:lnTo>
                    <a:lnTo>
                      <a:pt x="41" y="18"/>
                    </a:lnTo>
                    <a:lnTo>
                      <a:pt x="41" y="9"/>
                    </a:lnTo>
                    <a:lnTo>
                      <a:pt x="51" y="6"/>
                    </a:lnTo>
                    <a:lnTo>
                      <a:pt x="60" y="0"/>
                    </a:lnTo>
                    <a:lnTo>
                      <a:pt x="73" y="4"/>
                    </a:lnTo>
                    <a:lnTo>
                      <a:pt x="75" y="7"/>
                    </a:lnTo>
                    <a:lnTo>
                      <a:pt x="89" y="9"/>
                    </a:lnTo>
                    <a:lnTo>
                      <a:pt x="92" y="26"/>
                    </a:lnTo>
                    <a:lnTo>
                      <a:pt x="113" y="48"/>
                    </a:lnTo>
                    <a:lnTo>
                      <a:pt x="111" y="49"/>
                    </a:lnTo>
                    <a:lnTo>
                      <a:pt x="97" y="49"/>
                    </a:lnTo>
                    <a:lnTo>
                      <a:pt x="98" y="64"/>
                    </a:lnTo>
                    <a:lnTo>
                      <a:pt x="89" y="66"/>
                    </a:lnTo>
                    <a:lnTo>
                      <a:pt x="86" y="80"/>
                    </a:lnTo>
                    <a:lnTo>
                      <a:pt x="71" y="78"/>
                    </a:lnTo>
                    <a:lnTo>
                      <a:pt x="70" y="73"/>
                    </a:lnTo>
                    <a:lnTo>
                      <a:pt x="49" y="74"/>
                    </a:lnTo>
                    <a:lnTo>
                      <a:pt x="35" y="71"/>
                    </a:lnTo>
                    <a:lnTo>
                      <a:pt x="12" y="66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0" y="64"/>
                    </a:lnTo>
                    <a:lnTo>
                      <a:pt x="1" y="58"/>
                    </a:lnTo>
                    <a:lnTo>
                      <a:pt x="7" y="58"/>
                    </a:lnTo>
                    <a:lnTo>
                      <a:pt x="8" y="48"/>
                    </a:lnTo>
                    <a:lnTo>
                      <a:pt x="4" y="44"/>
                    </a:lnTo>
                    <a:lnTo>
                      <a:pt x="2" y="3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2" name="Freeform 1009"/>
              <p:cNvSpPr>
                <a:spLocks/>
              </p:cNvSpPr>
              <p:nvPr/>
            </p:nvSpPr>
            <p:spPr bwMode="gray">
              <a:xfrm>
                <a:off x="2676" y="1329"/>
                <a:ext cx="95" cy="145"/>
              </a:xfrm>
              <a:custGeom>
                <a:avLst/>
                <a:gdLst>
                  <a:gd name="T0" fmla="*/ 28 w 95"/>
                  <a:gd name="T1" fmla="*/ 65 h 145"/>
                  <a:gd name="T2" fmla="*/ 11 w 95"/>
                  <a:gd name="T3" fmla="*/ 69 h 145"/>
                  <a:gd name="T4" fmla="*/ 15 w 95"/>
                  <a:gd name="T5" fmla="*/ 59 h 145"/>
                  <a:gd name="T6" fmla="*/ 11 w 95"/>
                  <a:gd name="T7" fmla="*/ 46 h 145"/>
                  <a:gd name="T8" fmla="*/ 0 w 95"/>
                  <a:gd name="T9" fmla="*/ 47 h 145"/>
                  <a:gd name="T10" fmla="*/ 3 w 95"/>
                  <a:gd name="T11" fmla="*/ 35 h 145"/>
                  <a:gd name="T12" fmla="*/ 2 w 95"/>
                  <a:gd name="T13" fmla="*/ 17 h 145"/>
                  <a:gd name="T14" fmla="*/ 11 w 95"/>
                  <a:gd name="T15" fmla="*/ 0 h 145"/>
                  <a:gd name="T16" fmla="*/ 21 w 95"/>
                  <a:gd name="T17" fmla="*/ 21 h 145"/>
                  <a:gd name="T18" fmla="*/ 44 w 95"/>
                  <a:gd name="T19" fmla="*/ 31 h 145"/>
                  <a:gd name="T20" fmla="*/ 30 w 95"/>
                  <a:gd name="T21" fmla="*/ 45 h 145"/>
                  <a:gd name="T22" fmla="*/ 31 w 95"/>
                  <a:gd name="T23" fmla="*/ 54 h 145"/>
                  <a:gd name="T24" fmla="*/ 49 w 95"/>
                  <a:gd name="T25" fmla="*/ 52 h 145"/>
                  <a:gd name="T26" fmla="*/ 55 w 95"/>
                  <a:gd name="T27" fmla="*/ 69 h 145"/>
                  <a:gd name="T28" fmla="*/ 70 w 95"/>
                  <a:gd name="T29" fmla="*/ 85 h 145"/>
                  <a:gd name="T30" fmla="*/ 74 w 95"/>
                  <a:gd name="T31" fmla="*/ 99 h 145"/>
                  <a:gd name="T32" fmla="*/ 87 w 95"/>
                  <a:gd name="T33" fmla="*/ 99 h 145"/>
                  <a:gd name="T34" fmla="*/ 90 w 95"/>
                  <a:gd name="T35" fmla="*/ 112 h 145"/>
                  <a:gd name="T36" fmla="*/ 78 w 95"/>
                  <a:gd name="T37" fmla="*/ 121 h 145"/>
                  <a:gd name="T38" fmla="*/ 88 w 95"/>
                  <a:gd name="T39" fmla="*/ 125 h 145"/>
                  <a:gd name="T40" fmla="*/ 73 w 95"/>
                  <a:gd name="T41" fmla="*/ 134 h 145"/>
                  <a:gd name="T42" fmla="*/ 28 w 95"/>
                  <a:gd name="T43" fmla="*/ 133 h 145"/>
                  <a:gd name="T44" fmla="*/ 16 w 95"/>
                  <a:gd name="T45" fmla="*/ 140 h 145"/>
                  <a:gd name="T46" fmla="*/ 4 w 95"/>
                  <a:gd name="T47" fmla="*/ 143 h 145"/>
                  <a:gd name="T48" fmla="*/ 25 w 95"/>
                  <a:gd name="T49" fmla="*/ 124 h 145"/>
                  <a:gd name="T50" fmla="*/ 41 w 95"/>
                  <a:gd name="T51" fmla="*/ 123 h 145"/>
                  <a:gd name="T52" fmla="*/ 35 w 95"/>
                  <a:gd name="T53" fmla="*/ 121 h 145"/>
                  <a:gd name="T54" fmla="*/ 23 w 95"/>
                  <a:gd name="T55" fmla="*/ 119 h 145"/>
                  <a:gd name="T56" fmla="*/ 11 w 95"/>
                  <a:gd name="T57" fmla="*/ 119 h 145"/>
                  <a:gd name="T58" fmla="*/ 13 w 95"/>
                  <a:gd name="T59" fmla="*/ 112 h 145"/>
                  <a:gd name="T60" fmla="*/ 25 w 95"/>
                  <a:gd name="T61" fmla="*/ 104 h 145"/>
                  <a:gd name="T62" fmla="*/ 18 w 95"/>
                  <a:gd name="T63" fmla="*/ 97 h 145"/>
                  <a:gd name="T64" fmla="*/ 35 w 95"/>
                  <a:gd name="T65" fmla="*/ 93 h 145"/>
                  <a:gd name="T66" fmla="*/ 38 w 95"/>
                  <a:gd name="T67" fmla="*/ 78 h 145"/>
                  <a:gd name="T68" fmla="*/ 33 w 95"/>
                  <a:gd name="T69" fmla="*/ 65 h 1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5"/>
                  <a:gd name="T106" fmla="*/ 0 h 145"/>
                  <a:gd name="T107" fmla="*/ 95 w 95"/>
                  <a:gd name="T108" fmla="*/ 145 h 1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5" h="145">
                    <a:moveTo>
                      <a:pt x="33" y="65"/>
                    </a:moveTo>
                    <a:lnTo>
                      <a:pt x="28" y="65"/>
                    </a:lnTo>
                    <a:lnTo>
                      <a:pt x="23" y="70"/>
                    </a:lnTo>
                    <a:lnTo>
                      <a:pt x="11" y="69"/>
                    </a:lnTo>
                    <a:lnTo>
                      <a:pt x="10" y="63"/>
                    </a:lnTo>
                    <a:lnTo>
                      <a:pt x="15" y="59"/>
                    </a:lnTo>
                    <a:lnTo>
                      <a:pt x="14" y="49"/>
                    </a:lnTo>
                    <a:lnTo>
                      <a:pt x="11" y="46"/>
                    </a:lnTo>
                    <a:lnTo>
                      <a:pt x="5" y="50"/>
                    </a:lnTo>
                    <a:lnTo>
                      <a:pt x="0" y="47"/>
                    </a:lnTo>
                    <a:lnTo>
                      <a:pt x="7" y="37"/>
                    </a:lnTo>
                    <a:lnTo>
                      <a:pt x="3" y="35"/>
                    </a:lnTo>
                    <a:lnTo>
                      <a:pt x="0" y="29"/>
                    </a:lnTo>
                    <a:lnTo>
                      <a:pt x="2" y="17"/>
                    </a:lnTo>
                    <a:lnTo>
                      <a:pt x="9" y="16"/>
                    </a:lnTo>
                    <a:lnTo>
                      <a:pt x="11" y="0"/>
                    </a:lnTo>
                    <a:lnTo>
                      <a:pt x="33" y="4"/>
                    </a:lnTo>
                    <a:lnTo>
                      <a:pt x="21" y="21"/>
                    </a:lnTo>
                    <a:lnTo>
                      <a:pt x="48" y="21"/>
                    </a:lnTo>
                    <a:lnTo>
                      <a:pt x="44" y="31"/>
                    </a:lnTo>
                    <a:lnTo>
                      <a:pt x="36" y="39"/>
                    </a:lnTo>
                    <a:lnTo>
                      <a:pt x="30" y="45"/>
                    </a:lnTo>
                    <a:lnTo>
                      <a:pt x="27" y="51"/>
                    </a:lnTo>
                    <a:lnTo>
                      <a:pt x="31" y="54"/>
                    </a:lnTo>
                    <a:lnTo>
                      <a:pt x="38" y="51"/>
                    </a:lnTo>
                    <a:lnTo>
                      <a:pt x="49" y="52"/>
                    </a:lnTo>
                    <a:lnTo>
                      <a:pt x="54" y="61"/>
                    </a:lnTo>
                    <a:lnTo>
                      <a:pt x="55" y="69"/>
                    </a:lnTo>
                    <a:lnTo>
                      <a:pt x="64" y="75"/>
                    </a:lnTo>
                    <a:lnTo>
                      <a:pt x="70" y="85"/>
                    </a:lnTo>
                    <a:lnTo>
                      <a:pt x="72" y="91"/>
                    </a:lnTo>
                    <a:lnTo>
                      <a:pt x="74" y="99"/>
                    </a:lnTo>
                    <a:lnTo>
                      <a:pt x="80" y="101"/>
                    </a:lnTo>
                    <a:lnTo>
                      <a:pt x="87" y="99"/>
                    </a:lnTo>
                    <a:lnTo>
                      <a:pt x="95" y="105"/>
                    </a:lnTo>
                    <a:lnTo>
                      <a:pt x="90" y="112"/>
                    </a:lnTo>
                    <a:lnTo>
                      <a:pt x="83" y="117"/>
                    </a:lnTo>
                    <a:lnTo>
                      <a:pt x="78" y="121"/>
                    </a:lnTo>
                    <a:lnTo>
                      <a:pt x="81" y="123"/>
                    </a:lnTo>
                    <a:lnTo>
                      <a:pt x="88" y="125"/>
                    </a:lnTo>
                    <a:lnTo>
                      <a:pt x="82" y="131"/>
                    </a:lnTo>
                    <a:lnTo>
                      <a:pt x="73" y="134"/>
                    </a:lnTo>
                    <a:lnTo>
                      <a:pt x="35" y="133"/>
                    </a:lnTo>
                    <a:lnTo>
                      <a:pt x="28" y="133"/>
                    </a:lnTo>
                    <a:lnTo>
                      <a:pt x="29" y="139"/>
                    </a:lnTo>
                    <a:lnTo>
                      <a:pt x="16" y="140"/>
                    </a:lnTo>
                    <a:lnTo>
                      <a:pt x="8" y="145"/>
                    </a:lnTo>
                    <a:lnTo>
                      <a:pt x="4" y="143"/>
                    </a:lnTo>
                    <a:lnTo>
                      <a:pt x="18" y="130"/>
                    </a:lnTo>
                    <a:lnTo>
                      <a:pt x="25" y="124"/>
                    </a:lnTo>
                    <a:lnTo>
                      <a:pt x="35" y="125"/>
                    </a:lnTo>
                    <a:lnTo>
                      <a:pt x="41" y="123"/>
                    </a:lnTo>
                    <a:lnTo>
                      <a:pt x="41" y="117"/>
                    </a:lnTo>
                    <a:lnTo>
                      <a:pt x="35" y="121"/>
                    </a:lnTo>
                    <a:lnTo>
                      <a:pt x="28" y="119"/>
                    </a:lnTo>
                    <a:lnTo>
                      <a:pt x="23" y="119"/>
                    </a:lnTo>
                    <a:lnTo>
                      <a:pt x="17" y="117"/>
                    </a:lnTo>
                    <a:lnTo>
                      <a:pt x="11" y="119"/>
                    </a:lnTo>
                    <a:lnTo>
                      <a:pt x="7" y="117"/>
                    </a:lnTo>
                    <a:lnTo>
                      <a:pt x="13" y="112"/>
                    </a:lnTo>
                    <a:lnTo>
                      <a:pt x="19" y="107"/>
                    </a:lnTo>
                    <a:lnTo>
                      <a:pt x="25" y="104"/>
                    </a:lnTo>
                    <a:lnTo>
                      <a:pt x="25" y="99"/>
                    </a:lnTo>
                    <a:lnTo>
                      <a:pt x="18" y="97"/>
                    </a:lnTo>
                    <a:lnTo>
                      <a:pt x="17" y="92"/>
                    </a:lnTo>
                    <a:lnTo>
                      <a:pt x="35" y="93"/>
                    </a:lnTo>
                    <a:lnTo>
                      <a:pt x="36" y="85"/>
                    </a:lnTo>
                    <a:lnTo>
                      <a:pt x="38" y="78"/>
                    </a:lnTo>
                    <a:lnTo>
                      <a:pt x="29" y="72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3" name="Freeform 1010"/>
              <p:cNvSpPr>
                <a:spLocks/>
              </p:cNvSpPr>
              <p:nvPr/>
            </p:nvSpPr>
            <p:spPr bwMode="gray">
              <a:xfrm>
                <a:off x="2652" y="1391"/>
                <a:ext cx="29" cy="18"/>
              </a:xfrm>
              <a:custGeom>
                <a:avLst/>
                <a:gdLst>
                  <a:gd name="T0" fmla="*/ 9 w 29"/>
                  <a:gd name="T1" fmla="*/ 0 h 18"/>
                  <a:gd name="T2" fmla="*/ 23 w 29"/>
                  <a:gd name="T3" fmla="*/ 1 h 18"/>
                  <a:gd name="T4" fmla="*/ 26 w 29"/>
                  <a:gd name="T5" fmla="*/ 6 h 18"/>
                  <a:gd name="T6" fmla="*/ 29 w 29"/>
                  <a:gd name="T7" fmla="*/ 12 h 18"/>
                  <a:gd name="T8" fmla="*/ 25 w 29"/>
                  <a:gd name="T9" fmla="*/ 17 h 18"/>
                  <a:gd name="T10" fmla="*/ 17 w 29"/>
                  <a:gd name="T11" fmla="*/ 18 h 18"/>
                  <a:gd name="T12" fmla="*/ 11 w 29"/>
                  <a:gd name="T13" fmla="*/ 13 h 18"/>
                  <a:gd name="T14" fmla="*/ 5 w 29"/>
                  <a:gd name="T15" fmla="*/ 16 h 18"/>
                  <a:gd name="T16" fmla="*/ 0 w 29"/>
                  <a:gd name="T17" fmla="*/ 13 h 18"/>
                  <a:gd name="T18" fmla="*/ 3 w 29"/>
                  <a:gd name="T19" fmla="*/ 6 h 18"/>
                  <a:gd name="T20" fmla="*/ 9 w 29"/>
                  <a:gd name="T21" fmla="*/ 0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18"/>
                  <a:gd name="T35" fmla="*/ 29 w 29"/>
                  <a:gd name="T36" fmla="*/ 18 h 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18">
                    <a:moveTo>
                      <a:pt x="9" y="0"/>
                    </a:moveTo>
                    <a:lnTo>
                      <a:pt x="23" y="1"/>
                    </a:lnTo>
                    <a:lnTo>
                      <a:pt x="26" y="6"/>
                    </a:lnTo>
                    <a:lnTo>
                      <a:pt x="29" y="12"/>
                    </a:lnTo>
                    <a:lnTo>
                      <a:pt x="25" y="17"/>
                    </a:lnTo>
                    <a:lnTo>
                      <a:pt x="17" y="18"/>
                    </a:lnTo>
                    <a:lnTo>
                      <a:pt x="11" y="13"/>
                    </a:lnTo>
                    <a:lnTo>
                      <a:pt x="5" y="16"/>
                    </a:lnTo>
                    <a:lnTo>
                      <a:pt x="0" y="13"/>
                    </a:lnTo>
                    <a:lnTo>
                      <a:pt x="3" y="6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4" name="Freeform 1011"/>
              <p:cNvSpPr>
                <a:spLocks/>
              </p:cNvSpPr>
              <p:nvPr/>
            </p:nvSpPr>
            <p:spPr bwMode="gray">
              <a:xfrm>
                <a:off x="2625" y="1404"/>
                <a:ext cx="49" cy="46"/>
              </a:xfrm>
              <a:custGeom>
                <a:avLst/>
                <a:gdLst>
                  <a:gd name="T0" fmla="*/ 49 w 49"/>
                  <a:gd name="T1" fmla="*/ 20 h 46"/>
                  <a:gd name="T2" fmla="*/ 48 w 49"/>
                  <a:gd name="T3" fmla="*/ 33 h 46"/>
                  <a:gd name="T4" fmla="*/ 36 w 49"/>
                  <a:gd name="T5" fmla="*/ 36 h 46"/>
                  <a:gd name="T6" fmla="*/ 27 w 49"/>
                  <a:gd name="T7" fmla="*/ 39 h 46"/>
                  <a:gd name="T8" fmla="*/ 19 w 49"/>
                  <a:gd name="T9" fmla="*/ 44 h 46"/>
                  <a:gd name="T10" fmla="*/ 13 w 49"/>
                  <a:gd name="T11" fmla="*/ 46 h 46"/>
                  <a:gd name="T12" fmla="*/ 6 w 49"/>
                  <a:gd name="T13" fmla="*/ 44 h 46"/>
                  <a:gd name="T14" fmla="*/ 0 w 49"/>
                  <a:gd name="T15" fmla="*/ 36 h 46"/>
                  <a:gd name="T16" fmla="*/ 7 w 49"/>
                  <a:gd name="T17" fmla="*/ 30 h 46"/>
                  <a:gd name="T18" fmla="*/ 10 w 49"/>
                  <a:gd name="T19" fmla="*/ 22 h 46"/>
                  <a:gd name="T20" fmla="*/ 16 w 49"/>
                  <a:gd name="T21" fmla="*/ 19 h 46"/>
                  <a:gd name="T22" fmla="*/ 10 w 49"/>
                  <a:gd name="T23" fmla="*/ 16 h 46"/>
                  <a:gd name="T24" fmla="*/ 3 w 49"/>
                  <a:gd name="T25" fmla="*/ 18 h 46"/>
                  <a:gd name="T26" fmla="*/ 1 w 49"/>
                  <a:gd name="T27" fmla="*/ 12 h 46"/>
                  <a:gd name="T28" fmla="*/ 4 w 49"/>
                  <a:gd name="T29" fmla="*/ 9 h 46"/>
                  <a:gd name="T30" fmla="*/ 3 w 49"/>
                  <a:gd name="T31" fmla="*/ 4 h 46"/>
                  <a:gd name="T32" fmla="*/ 8 w 49"/>
                  <a:gd name="T33" fmla="*/ 0 h 46"/>
                  <a:gd name="T34" fmla="*/ 14 w 49"/>
                  <a:gd name="T35" fmla="*/ 2 h 46"/>
                  <a:gd name="T36" fmla="*/ 22 w 49"/>
                  <a:gd name="T37" fmla="*/ 2 h 46"/>
                  <a:gd name="T38" fmla="*/ 27 w 49"/>
                  <a:gd name="T39" fmla="*/ 0 h 46"/>
                  <a:gd name="T40" fmla="*/ 32 w 49"/>
                  <a:gd name="T41" fmla="*/ 3 h 46"/>
                  <a:gd name="T42" fmla="*/ 38 w 49"/>
                  <a:gd name="T43" fmla="*/ 0 h 46"/>
                  <a:gd name="T44" fmla="*/ 44 w 49"/>
                  <a:gd name="T45" fmla="*/ 5 h 46"/>
                  <a:gd name="T46" fmla="*/ 48 w 49"/>
                  <a:gd name="T47" fmla="*/ 8 h 46"/>
                  <a:gd name="T48" fmla="*/ 49 w 49"/>
                  <a:gd name="T49" fmla="*/ 20 h 4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9"/>
                  <a:gd name="T76" fmla="*/ 0 h 46"/>
                  <a:gd name="T77" fmla="*/ 49 w 49"/>
                  <a:gd name="T78" fmla="*/ 46 h 4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9" h="46">
                    <a:moveTo>
                      <a:pt x="49" y="20"/>
                    </a:moveTo>
                    <a:lnTo>
                      <a:pt x="48" y="33"/>
                    </a:lnTo>
                    <a:lnTo>
                      <a:pt x="36" y="36"/>
                    </a:lnTo>
                    <a:lnTo>
                      <a:pt x="27" y="39"/>
                    </a:lnTo>
                    <a:lnTo>
                      <a:pt x="19" y="44"/>
                    </a:lnTo>
                    <a:lnTo>
                      <a:pt x="13" y="46"/>
                    </a:lnTo>
                    <a:lnTo>
                      <a:pt x="6" y="44"/>
                    </a:lnTo>
                    <a:lnTo>
                      <a:pt x="0" y="36"/>
                    </a:lnTo>
                    <a:lnTo>
                      <a:pt x="7" y="30"/>
                    </a:lnTo>
                    <a:lnTo>
                      <a:pt x="10" y="22"/>
                    </a:lnTo>
                    <a:lnTo>
                      <a:pt x="16" y="19"/>
                    </a:lnTo>
                    <a:lnTo>
                      <a:pt x="10" y="16"/>
                    </a:lnTo>
                    <a:lnTo>
                      <a:pt x="3" y="18"/>
                    </a:lnTo>
                    <a:lnTo>
                      <a:pt x="1" y="12"/>
                    </a:lnTo>
                    <a:lnTo>
                      <a:pt x="4" y="9"/>
                    </a:lnTo>
                    <a:lnTo>
                      <a:pt x="3" y="4"/>
                    </a:lnTo>
                    <a:lnTo>
                      <a:pt x="8" y="0"/>
                    </a:lnTo>
                    <a:lnTo>
                      <a:pt x="14" y="2"/>
                    </a:lnTo>
                    <a:lnTo>
                      <a:pt x="22" y="2"/>
                    </a:lnTo>
                    <a:lnTo>
                      <a:pt x="27" y="0"/>
                    </a:lnTo>
                    <a:lnTo>
                      <a:pt x="32" y="3"/>
                    </a:lnTo>
                    <a:lnTo>
                      <a:pt x="38" y="0"/>
                    </a:lnTo>
                    <a:lnTo>
                      <a:pt x="44" y="5"/>
                    </a:lnTo>
                    <a:lnTo>
                      <a:pt x="48" y="8"/>
                    </a:lnTo>
                    <a:lnTo>
                      <a:pt x="49" y="2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5" name="Freeform 1012"/>
              <p:cNvSpPr>
                <a:spLocks/>
              </p:cNvSpPr>
              <p:nvPr/>
            </p:nvSpPr>
            <p:spPr bwMode="gray">
              <a:xfrm>
                <a:off x="2819" y="1509"/>
                <a:ext cx="52" cy="27"/>
              </a:xfrm>
              <a:custGeom>
                <a:avLst/>
                <a:gdLst>
                  <a:gd name="T0" fmla="*/ 18 w 52"/>
                  <a:gd name="T1" fmla="*/ 1 h 27"/>
                  <a:gd name="T2" fmla="*/ 29 w 52"/>
                  <a:gd name="T3" fmla="*/ 1 h 27"/>
                  <a:gd name="T4" fmla="*/ 38 w 52"/>
                  <a:gd name="T5" fmla="*/ 0 h 27"/>
                  <a:gd name="T6" fmla="*/ 43 w 52"/>
                  <a:gd name="T7" fmla="*/ 0 h 27"/>
                  <a:gd name="T8" fmla="*/ 45 w 52"/>
                  <a:gd name="T9" fmla="*/ 2 h 27"/>
                  <a:gd name="T10" fmla="*/ 43 w 52"/>
                  <a:gd name="T11" fmla="*/ 5 h 27"/>
                  <a:gd name="T12" fmla="*/ 42 w 52"/>
                  <a:gd name="T13" fmla="*/ 10 h 27"/>
                  <a:gd name="T14" fmla="*/ 47 w 52"/>
                  <a:gd name="T15" fmla="*/ 11 h 27"/>
                  <a:gd name="T16" fmla="*/ 51 w 52"/>
                  <a:gd name="T17" fmla="*/ 11 h 27"/>
                  <a:gd name="T18" fmla="*/ 52 w 52"/>
                  <a:gd name="T19" fmla="*/ 14 h 27"/>
                  <a:gd name="T20" fmla="*/ 49 w 52"/>
                  <a:gd name="T21" fmla="*/ 20 h 27"/>
                  <a:gd name="T22" fmla="*/ 41 w 52"/>
                  <a:gd name="T23" fmla="*/ 22 h 27"/>
                  <a:gd name="T24" fmla="*/ 38 w 52"/>
                  <a:gd name="T25" fmla="*/ 18 h 27"/>
                  <a:gd name="T26" fmla="*/ 37 w 52"/>
                  <a:gd name="T27" fmla="*/ 24 h 27"/>
                  <a:gd name="T28" fmla="*/ 35 w 52"/>
                  <a:gd name="T29" fmla="*/ 26 h 27"/>
                  <a:gd name="T30" fmla="*/ 30 w 52"/>
                  <a:gd name="T31" fmla="*/ 24 h 27"/>
                  <a:gd name="T32" fmla="*/ 25 w 52"/>
                  <a:gd name="T33" fmla="*/ 21 h 27"/>
                  <a:gd name="T34" fmla="*/ 23 w 52"/>
                  <a:gd name="T35" fmla="*/ 24 h 27"/>
                  <a:gd name="T36" fmla="*/ 22 w 52"/>
                  <a:gd name="T37" fmla="*/ 26 h 27"/>
                  <a:gd name="T38" fmla="*/ 11 w 52"/>
                  <a:gd name="T39" fmla="*/ 27 h 27"/>
                  <a:gd name="T40" fmla="*/ 12 w 52"/>
                  <a:gd name="T41" fmla="*/ 20 h 27"/>
                  <a:gd name="T42" fmla="*/ 0 w 52"/>
                  <a:gd name="T43" fmla="*/ 20 h 27"/>
                  <a:gd name="T44" fmla="*/ 5 w 52"/>
                  <a:gd name="T45" fmla="*/ 12 h 27"/>
                  <a:gd name="T46" fmla="*/ 13 w 52"/>
                  <a:gd name="T47" fmla="*/ 4 h 27"/>
                  <a:gd name="T48" fmla="*/ 17 w 52"/>
                  <a:gd name="T49" fmla="*/ 4 h 27"/>
                  <a:gd name="T50" fmla="*/ 18 w 52"/>
                  <a:gd name="T51" fmla="*/ 1 h 2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"/>
                  <a:gd name="T79" fmla="*/ 0 h 27"/>
                  <a:gd name="T80" fmla="*/ 52 w 52"/>
                  <a:gd name="T81" fmla="*/ 27 h 2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" h="27">
                    <a:moveTo>
                      <a:pt x="18" y="1"/>
                    </a:moveTo>
                    <a:lnTo>
                      <a:pt x="29" y="1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42" y="10"/>
                    </a:lnTo>
                    <a:lnTo>
                      <a:pt x="47" y="11"/>
                    </a:lnTo>
                    <a:lnTo>
                      <a:pt x="51" y="11"/>
                    </a:lnTo>
                    <a:lnTo>
                      <a:pt x="52" y="14"/>
                    </a:lnTo>
                    <a:lnTo>
                      <a:pt x="49" y="20"/>
                    </a:lnTo>
                    <a:lnTo>
                      <a:pt x="41" y="22"/>
                    </a:lnTo>
                    <a:lnTo>
                      <a:pt x="38" y="18"/>
                    </a:lnTo>
                    <a:lnTo>
                      <a:pt x="37" y="24"/>
                    </a:lnTo>
                    <a:lnTo>
                      <a:pt x="35" y="26"/>
                    </a:lnTo>
                    <a:lnTo>
                      <a:pt x="30" y="24"/>
                    </a:lnTo>
                    <a:lnTo>
                      <a:pt x="25" y="21"/>
                    </a:lnTo>
                    <a:lnTo>
                      <a:pt x="23" y="24"/>
                    </a:lnTo>
                    <a:lnTo>
                      <a:pt x="22" y="26"/>
                    </a:lnTo>
                    <a:lnTo>
                      <a:pt x="11" y="27"/>
                    </a:lnTo>
                    <a:lnTo>
                      <a:pt x="12" y="20"/>
                    </a:lnTo>
                    <a:lnTo>
                      <a:pt x="0" y="20"/>
                    </a:lnTo>
                    <a:lnTo>
                      <a:pt x="5" y="12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18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6" name="Freeform 1013"/>
              <p:cNvSpPr>
                <a:spLocks/>
              </p:cNvSpPr>
              <p:nvPr/>
            </p:nvSpPr>
            <p:spPr bwMode="gray">
              <a:xfrm>
                <a:off x="2691" y="1457"/>
                <a:ext cx="154" cy="130"/>
              </a:xfrm>
              <a:custGeom>
                <a:avLst/>
                <a:gdLst>
                  <a:gd name="T0" fmla="*/ 95 w 154"/>
                  <a:gd name="T1" fmla="*/ 5 h 130"/>
                  <a:gd name="T2" fmla="*/ 114 w 154"/>
                  <a:gd name="T3" fmla="*/ 17 h 130"/>
                  <a:gd name="T4" fmla="*/ 121 w 154"/>
                  <a:gd name="T5" fmla="*/ 23 h 130"/>
                  <a:gd name="T6" fmla="*/ 136 w 154"/>
                  <a:gd name="T7" fmla="*/ 26 h 130"/>
                  <a:gd name="T8" fmla="*/ 152 w 154"/>
                  <a:gd name="T9" fmla="*/ 29 h 130"/>
                  <a:gd name="T10" fmla="*/ 149 w 154"/>
                  <a:gd name="T11" fmla="*/ 42 h 130"/>
                  <a:gd name="T12" fmla="*/ 146 w 154"/>
                  <a:gd name="T13" fmla="*/ 53 h 130"/>
                  <a:gd name="T14" fmla="*/ 141 w 154"/>
                  <a:gd name="T15" fmla="*/ 56 h 130"/>
                  <a:gd name="T16" fmla="*/ 128 w 154"/>
                  <a:gd name="T17" fmla="*/ 72 h 130"/>
                  <a:gd name="T18" fmla="*/ 139 w 154"/>
                  <a:gd name="T19" fmla="*/ 79 h 130"/>
                  <a:gd name="T20" fmla="*/ 141 w 154"/>
                  <a:gd name="T21" fmla="*/ 87 h 130"/>
                  <a:gd name="T22" fmla="*/ 140 w 154"/>
                  <a:gd name="T23" fmla="*/ 104 h 130"/>
                  <a:gd name="T24" fmla="*/ 146 w 154"/>
                  <a:gd name="T25" fmla="*/ 111 h 130"/>
                  <a:gd name="T26" fmla="*/ 137 w 154"/>
                  <a:gd name="T27" fmla="*/ 118 h 130"/>
                  <a:gd name="T28" fmla="*/ 120 w 154"/>
                  <a:gd name="T29" fmla="*/ 117 h 130"/>
                  <a:gd name="T30" fmla="*/ 104 w 154"/>
                  <a:gd name="T31" fmla="*/ 114 h 130"/>
                  <a:gd name="T32" fmla="*/ 92 w 154"/>
                  <a:gd name="T33" fmla="*/ 121 h 130"/>
                  <a:gd name="T34" fmla="*/ 80 w 154"/>
                  <a:gd name="T35" fmla="*/ 129 h 130"/>
                  <a:gd name="T36" fmla="*/ 61 w 154"/>
                  <a:gd name="T37" fmla="*/ 126 h 130"/>
                  <a:gd name="T38" fmla="*/ 38 w 154"/>
                  <a:gd name="T39" fmla="*/ 116 h 130"/>
                  <a:gd name="T40" fmla="*/ 43 w 154"/>
                  <a:gd name="T41" fmla="*/ 96 h 130"/>
                  <a:gd name="T42" fmla="*/ 48 w 154"/>
                  <a:gd name="T43" fmla="*/ 88 h 130"/>
                  <a:gd name="T44" fmla="*/ 33 w 154"/>
                  <a:gd name="T45" fmla="*/ 68 h 130"/>
                  <a:gd name="T46" fmla="*/ 27 w 154"/>
                  <a:gd name="T47" fmla="*/ 57 h 130"/>
                  <a:gd name="T48" fmla="*/ 14 w 154"/>
                  <a:gd name="T49" fmla="*/ 50 h 130"/>
                  <a:gd name="T50" fmla="*/ 0 w 154"/>
                  <a:gd name="T51" fmla="*/ 45 h 130"/>
                  <a:gd name="T52" fmla="*/ 6 w 154"/>
                  <a:gd name="T53" fmla="*/ 37 h 130"/>
                  <a:gd name="T54" fmla="*/ 20 w 154"/>
                  <a:gd name="T55" fmla="*/ 35 h 130"/>
                  <a:gd name="T56" fmla="*/ 30 w 154"/>
                  <a:gd name="T57" fmla="*/ 37 h 130"/>
                  <a:gd name="T58" fmla="*/ 41 w 154"/>
                  <a:gd name="T59" fmla="*/ 33 h 130"/>
                  <a:gd name="T60" fmla="*/ 37 w 154"/>
                  <a:gd name="T61" fmla="*/ 21 h 130"/>
                  <a:gd name="T62" fmla="*/ 47 w 154"/>
                  <a:gd name="T63" fmla="*/ 27 h 130"/>
                  <a:gd name="T64" fmla="*/ 63 w 154"/>
                  <a:gd name="T65" fmla="*/ 20 h 130"/>
                  <a:gd name="T66" fmla="*/ 80 w 154"/>
                  <a:gd name="T67" fmla="*/ 13 h 130"/>
                  <a:gd name="T68" fmla="*/ 87 w 154"/>
                  <a:gd name="T69" fmla="*/ 0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4"/>
                  <a:gd name="T106" fmla="*/ 0 h 130"/>
                  <a:gd name="T107" fmla="*/ 154 w 154"/>
                  <a:gd name="T108" fmla="*/ 130 h 13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4" h="130">
                    <a:moveTo>
                      <a:pt x="87" y="0"/>
                    </a:moveTo>
                    <a:lnTo>
                      <a:pt x="95" y="5"/>
                    </a:lnTo>
                    <a:lnTo>
                      <a:pt x="105" y="14"/>
                    </a:lnTo>
                    <a:lnTo>
                      <a:pt x="114" y="17"/>
                    </a:lnTo>
                    <a:lnTo>
                      <a:pt x="117" y="21"/>
                    </a:lnTo>
                    <a:lnTo>
                      <a:pt x="121" y="23"/>
                    </a:lnTo>
                    <a:lnTo>
                      <a:pt x="131" y="23"/>
                    </a:lnTo>
                    <a:lnTo>
                      <a:pt x="136" y="26"/>
                    </a:lnTo>
                    <a:lnTo>
                      <a:pt x="139" y="30"/>
                    </a:lnTo>
                    <a:lnTo>
                      <a:pt x="152" y="29"/>
                    </a:lnTo>
                    <a:lnTo>
                      <a:pt x="154" y="32"/>
                    </a:lnTo>
                    <a:lnTo>
                      <a:pt x="149" y="42"/>
                    </a:lnTo>
                    <a:lnTo>
                      <a:pt x="145" y="48"/>
                    </a:lnTo>
                    <a:lnTo>
                      <a:pt x="146" y="53"/>
                    </a:lnTo>
                    <a:lnTo>
                      <a:pt x="145" y="56"/>
                    </a:lnTo>
                    <a:lnTo>
                      <a:pt x="141" y="56"/>
                    </a:lnTo>
                    <a:lnTo>
                      <a:pt x="133" y="64"/>
                    </a:lnTo>
                    <a:lnTo>
                      <a:pt x="128" y="72"/>
                    </a:lnTo>
                    <a:lnTo>
                      <a:pt x="140" y="72"/>
                    </a:lnTo>
                    <a:lnTo>
                      <a:pt x="139" y="79"/>
                    </a:lnTo>
                    <a:lnTo>
                      <a:pt x="139" y="84"/>
                    </a:lnTo>
                    <a:lnTo>
                      <a:pt x="141" y="87"/>
                    </a:lnTo>
                    <a:lnTo>
                      <a:pt x="139" y="94"/>
                    </a:lnTo>
                    <a:lnTo>
                      <a:pt x="140" y="104"/>
                    </a:lnTo>
                    <a:lnTo>
                      <a:pt x="145" y="106"/>
                    </a:lnTo>
                    <a:lnTo>
                      <a:pt x="146" y="111"/>
                    </a:lnTo>
                    <a:lnTo>
                      <a:pt x="140" y="112"/>
                    </a:lnTo>
                    <a:lnTo>
                      <a:pt x="137" y="118"/>
                    </a:lnTo>
                    <a:lnTo>
                      <a:pt x="129" y="122"/>
                    </a:lnTo>
                    <a:lnTo>
                      <a:pt x="120" y="117"/>
                    </a:lnTo>
                    <a:lnTo>
                      <a:pt x="113" y="115"/>
                    </a:lnTo>
                    <a:lnTo>
                      <a:pt x="104" y="114"/>
                    </a:lnTo>
                    <a:lnTo>
                      <a:pt x="96" y="116"/>
                    </a:lnTo>
                    <a:lnTo>
                      <a:pt x="92" y="121"/>
                    </a:lnTo>
                    <a:lnTo>
                      <a:pt x="92" y="130"/>
                    </a:lnTo>
                    <a:lnTo>
                      <a:pt x="80" y="129"/>
                    </a:lnTo>
                    <a:lnTo>
                      <a:pt x="69" y="124"/>
                    </a:lnTo>
                    <a:lnTo>
                      <a:pt x="61" y="126"/>
                    </a:lnTo>
                    <a:lnTo>
                      <a:pt x="48" y="122"/>
                    </a:lnTo>
                    <a:lnTo>
                      <a:pt x="38" y="116"/>
                    </a:lnTo>
                    <a:lnTo>
                      <a:pt x="39" y="108"/>
                    </a:lnTo>
                    <a:lnTo>
                      <a:pt x="43" y="96"/>
                    </a:lnTo>
                    <a:lnTo>
                      <a:pt x="43" y="87"/>
                    </a:lnTo>
                    <a:lnTo>
                      <a:pt x="48" y="88"/>
                    </a:lnTo>
                    <a:lnTo>
                      <a:pt x="43" y="74"/>
                    </a:lnTo>
                    <a:lnTo>
                      <a:pt x="33" y="68"/>
                    </a:lnTo>
                    <a:lnTo>
                      <a:pt x="32" y="62"/>
                    </a:lnTo>
                    <a:lnTo>
                      <a:pt x="27" y="57"/>
                    </a:lnTo>
                    <a:lnTo>
                      <a:pt x="19" y="53"/>
                    </a:lnTo>
                    <a:lnTo>
                      <a:pt x="14" y="50"/>
                    </a:lnTo>
                    <a:lnTo>
                      <a:pt x="5" y="50"/>
                    </a:lnTo>
                    <a:lnTo>
                      <a:pt x="0" y="45"/>
                    </a:lnTo>
                    <a:lnTo>
                      <a:pt x="1" y="40"/>
                    </a:lnTo>
                    <a:lnTo>
                      <a:pt x="6" y="37"/>
                    </a:lnTo>
                    <a:lnTo>
                      <a:pt x="14" y="35"/>
                    </a:lnTo>
                    <a:lnTo>
                      <a:pt x="20" y="35"/>
                    </a:lnTo>
                    <a:lnTo>
                      <a:pt x="24" y="40"/>
                    </a:lnTo>
                    <a:lnTo>
                      <a:pt x="30" y="37"/>
                    </a:lnTo>
                    <a:lnTo>
                      <a:pt x="37" y="40"/>
                    </a:lnTo>
                    <a:lnTo>
                      <a:pt x="41" y="33"/>
                    </a:lnTo>
                    <a:lnTo>
                      <a:pt x="39" y="27"/>
                    </a:lnTo>
                    <a:lnTo>
                      <a:pt x="37" y="21"/>
                    </a:lnTo>
                    <a:lnTo>
                      <a:pt x="41" y="22"/>
                    </a:lnTo>
                    <a:lnTo>
                      <a:pt x="47" y="27"/>
                    </a:lnTo>
                    <a:lnTo>
                      <a:pt x="58" y="25"/>
                    </a:lnTo>
                    <a:lnTo>
                      <a:pt x="63" y="20"/>
                    </a:lnTo>
                    <a:lnTo>
                      <a:pt x="73" y="15"/>
                    </a:lnTo>
                    <a:lnTo>
                      <a:pt x="80" y="13"/>
                    </a:lnTo>
                    <a:lnTo>
                      <a:pt x="80" y="2"/>
                    </a:lnTo>
                    <a:lnTo>
                      <a:pt x="87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7" name="Freeform 1014"/>
              <p:cNvSpPr>
                <a:spLocks/>
              </p:cNvSpPr>
              <p:nvPr/>
            </p:nvSpPr>
            <p:spPr bwMode="gray">
              <a:xfrm>
                <a:off x="2634" y="1589"/>
                <a:ext cx="40" cy="73"/>
              </a:xfrm>
              <a:custGeom>
                <a:avLst/>
                <a:gdLst>
                  <a:gd name="T0" fmla="*/ 27 w 40"/>
                  <a:gd name="T1" fmla="*/ 73 h 73"/>
                  <a:gd name="T2" fmla="*/ 17 w 40"/>
                  <a:gd name="T3" fmla="*/ 73 h 73"/>
                  <a:gd name="T4" fmla="*/ 9 w 40"/>
                  <a:gd name="T5" fmla="*/ 73 h 73"/>
                  <a:gd name="T6" fmla="*/ 9 w 40"/>
                  <a:gd name="T7" fmla="*/ 65 h 73"/>
                  <a:gd name="T8" fmla="*/ 9 w 40"/>
                  <a:gd name="T9" fmla="*/ 54 h 73"/>
                  <a:gd name="T10" fmla="*/ 5 w 40"/>
                  <a:gd name="T11" fmla="*/ 52 h 73"/>
                  <a:gd name="T12" fmla="*/ 0 w 40"/>
                  <a:gd name="T13" fmla="*/ 45 h 73"/>
                  <a:gd name="T14" fmla="*/ 5 w 40"/>
                  <a:gd name="T15" fmla="*/ 37 h 73"/>
                  <a:gd name="T16" fmla="*/ 8 w 40"/>
                  <a:gd name="T17" fmla="*/ 30 h 73"/>
                  <a:gd name="T18" fmla="*/ 10 w 40"/>
                  <a:gd name="T19" fmla="*/ 19 h 73"/>
                  <a:gd name="T20" fmla="*/ 9 w 40"/>
                  <a:gd name="T21" fmla="*/ 10 h 73"/>
                  <a:gd name="T22" fmla="*/ 10 w 40"/>
                  <a:gd name="T23" fmla="*/ 0 h 73"/>
                  <a:gd name="T24" fmla="*/ 15 w 40"/>
                  <a:gd name="T25" fmla="*/ 2 h 73"/>
                  <a:gd name="T26" fmla="*/ 20 w 40"/>
                  <a:gd name="T27" fmla="*/ 6 h 73"/>
                  <a:gd name="T28" fmla="*/ 29 w 40"/>
                  <a:gd name="T29" fmla="*/ 5 h 73"/>
                  <a:gd name="T30" fmla="*/ 36 w 40"/>
                  <a:gd name="T31" fmla="*/ 5 h 73"/>
                  <a:gd name="T32" fmla="*/ 40 w 40"/>
                  <a:gd name="T33" fmla="*/ 10 h 73"/>
                  <a:gd name="T34" fmla="*/ 39 w 40"/>
                  <a:gd name="T35" fmla="*/ 14 h 73"/>
                  <a:gd name="T36" fmla="*/ 31 w 40"/>
                  <a:gd name="T37" fmla="*/ 17 h 73"/>
                  <a:gd name="T38" fmla="*/ 31 w 40"/>
                  <a:gd name="T39" fmla="*/ 26 h 73"/>
                  <a:gd name="T40" fmla="*/ 31 w 40"/>
                  <a:gd name="T41" fmla="*/ 34 h 73"/>
                  <a:gd name="T42" fmla="*/ 30 w 40"/>
                  <a:gd name="T43" fmla="*/ 38 h 73"/>
                  <a:gd name="T44" fmla="*/ 25 w 40"/>
                  <a:gd name="T45" fmla="*/ 40 h 73"/>
                  <a:gd name="T46" fmla="*/ 25 w 40"/>
                  <a:gd name="T47" fmla="*/ 44 h 73"/>
                  <a:gd name="T48" fmla="*/ 30 w 40"/>
                  <a:gd name="T49" fmla="*/ 49 h 73"/>
                  <a:gd name="T50" fmla="*/ 26 w 40"/>
                  <a:gd name="T51" fmla="*/ 53 h 73"/>
                  <a:gd name="T52" fmla="*/ 27 w 40"/>
                  <a:gd name="T53" fmla="*/ 57 h 73"/>
                  <a:gd name="T54" fmla="*/ 28 w 40"/>
                  <a:gd name="T55" fmla="*/ 61 h 73"/>
                  <a:gd name="T56" fmla="*/ 24 w 40"/>
                  <a:gd name="T57" fmla="*/ 64 h 73"/>
                  <a:gd name="T58" fmla="*/ 27 w 40"/>
                  <a:gd name="T59" fmla="*/ 73 h 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"/>
                  <a:gd name="T91" fmla="*/ 0 h 73"/>
                  <a:gd name="T92" fmla="*/ 40 w 40"/>
                  <a:gd name="T93" fmla="*/ 73 h 7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" h="73">
                    <a:moveTo>
                      <a:pt x="27" y="73"/>
                    </a:moveTo>
                    <a:lnTo>
                      <a:pt x="17" y="73"/>
                    </a:lnTo>
                    <a:lnTo>
                      <a:pt x="9" y="73"/>
                    </a:lnTo>
                    <a:lnTo>
                      <a:pt x="9" y="65"/>
                    </a:lnTo>
                    <a:lnTo>
                      <a:pt x="9" y="54"/>
                    </a:lnTo>
                    <a:lnTo>
                      <a:pt x="5" y="52"/>
                    </a:lnTo>
                    <a:lnTo>
                      <a:pt x="0" y="45"/>
                    </a:lnTo>
                    <a:lnTo>
                      <a:pt x="5" y="37"/>
                    </a:lnTo>
                    <a:lnTo>
                      <a:pt x="8" y="30"/>
                    </a:lnTo>
                    <a:lnTo>
                      <a:pt x="10" y="19"/>
                    </a:lnTo>
                    <a:lnTo>
                      <a:pt x="9" y="10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20" y="6"/>
                    </a:lnTo>
                    <a:lnTo>
                      <a:pt x="29" y="5"/>
                    </a:lnTo>
                    <a:lnTo>
                      <a:pt x="36" y="5"/>
                    </a:lnTo>
                    <a:lnTo>
                      <a:pt x="40" y="10"/>
                    </a:lnTo>
                    <a:lnTo>
                      <a:pt x="39" y="14"/>
                    </a:lnTo>
                    <a:lnTo>
                      <a:pt x="31" y="17"/>
                    </a:lnTo>
                    <a:lnTo>
                      <a:pt x="31" y="26"/>
                    </a:lnTo>
                    <a:lnTo>
                      <a:pt x="31" y="34"/>
                    </a:lnTo>
                    <a:lnTo>
                      <a:pt x="30" y="38"/>
                    </a:lnTo>
                    <a:lnTo>
                      <a:pt x="25" y="40"/>
                    </a:lnTo>
                    <a:lnTo>
                      <a:pt x="25" y="44"/>
                    </a:lnTo>
                    <a:lnTo>
                      <a:pt x="30" y="49"/>
                    </a:lnTo>
                    <a:lnTo>
                      <a:pt x="26" y="53"/>
                    </a:lnTo>
                    <a:lnTo>
                      <a:pt x="27" y="57"/>
                    </a:lnTo>
                    <a:lnTo>
                      <a:pt x="28" y="61"/>
                    </a:lnTo>
                    <a:lnTo>
                      <a:pt x="24" y="64"/>
                    </a:lnTo>
                    <a:lnTo>
                      <a:pt x="27" y="7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8" name="Freeform 1015"/>
              <p:cNvSpPr>
                <a:spLocks/>
              </p:cNvSpPr>
              <p:nvPr/>
            </p:nvSpPr>
            <p:spPr bwMode="gray">
              <a:xfrm>
                <a:off x="2637" y="1569"/>
                <a:ext cx="147" cy="107"/>
              </a:xfrm>
              <a:custGeom>
                <a:avLst/>
                <a:gdLst>
                  <a:gd name="T0" fmla="*/ 7 w 147"/>
                  <a:gd name="T1" fmla="*/ 20 h 107"/>
                  <a:gd name="T2" fmla="*/ 4 w 147"/>
                  <a:gd name="T3" fmla="*/ 15 h 107"/>
                  <a:gd name="T4" fmla="*/ 0 w 147"/>
                  <a:gd name="T5" fmla="*/ 8 h 107"/>
                  <a:gd name="T6" fmla="*/ 3 w 147"/>
                  <a:gd name="T7" fmla="*/ 5 h 107"/>
                  <a:gd name="T8" fmla="*/ 12 w 147"/>
                  <a:gd name="T9" fmla="*/ 2 h 107"/>
                  <a:gd name="T10" fmla="*/ 18 w 147"/>
                  <a:gd name="T11" fmla="*/ 0 h 107"/>
                  <a:gd name="T12" fmla="*/ 35 w 147"/>
                  <a:gd name="T13" fmla="*/ 1 h 107"/>
                  <a:gd name="T14" fmla="*/ 50 w 147"/>
                  <a:gd name="T15" fmla="*/ 2 h 107"/>
                  <a:gd name="T16" fmla="*/ 59 w 147"/>
                  <a:gd name="T17" fmla="*/ 4 h 107"/>
                  <a:gd name="T18" fmla="*/ 72 w 147"/>
                  <a:gd name="T19" fmla="*/ 4 h 107"/>
                  <a:gd name="T20" fmla="*/ 85 w 147"/>
                  <a:gd name="T21" fmla="*/ 4 h 107"/>
                  <a:gd name="T22" fmla="*/ 92 w 147"/>
                  <a:gd name="T23" fmla="*/ 4 h 107"/>
                  <a:gd name="T24" fmla="*/ 102 w 147"/>
                  <a:gd name="T25" fmla="*/ 10 h 107"/>
                  <a:gd name="T26" fmla="*/ 115 w 147"/>
                  <a:gd name="T27" fmla="*/ 14 h 107"/>
                  <a:gd name="T28" fmla="*/ 123 w 147"/>
                  <a:gd name="T29" fmla="*/ 12 h 107"/>
                  <a:gd name="T30" fmla="*/ 134 w 147"/>
                  <a:gd name="T31" fmla="*/ 17 h 107"/>
                  <a:gd name="T32" fmla="*/ 146 w 147"/>
                  <a:gd name="T33" fmla="*/ 18 h 107"/>
                  <a:gd name="T34" fmla="*/ 147 w 147"/>
                  <a:gd name="T35" fmla="*/ 20 h 107"/>
                  <a:gd name="T36" fmla="*/ 147 w 147"/>
                  <a:gd name="T37" fmla="*/ 27 h 107"/>
                  <a:gd name="T38" fmla="*/ 141 w 147"/>
                  <a:gd name="T39" fmla="*/ 30 h 107"/>
                  <a:gd name="T40" fmla="*/ 134 w 147"/>
                  <a:gd name="T41" fmla="*/ 34 h 107"/>
                  <a:gd name="T42" fmla="*/ 125 w 147"/>
                  <a:gd name="T43" fmla="*/ 35 h 107"/>
                  <a:gd name="T44" fmla="*/ 121 w 147"/>
                  <a:gd name="T45" fmla="*/ 42 h 107"/>
                  <a:gd name="T46" fmla="*/ 113 w 147"/>
                  <a:gd name="T47" fmla="*/ 50 h 107"/>
                  <a:gd name="T48" fmla="*/ 109 w 147"/>
                  <a:gd name="T49" fmla="*/ 56 h 107"/>
                  <a:gd name="T50" fmla="*/ 107 w 147"/>
                  <a:gd name="T51" fmla="*/ 64 h 107"/>
                  <a:gd name="T52" fmla="*/ 111 w 147"/>
                  <a:gd name="T53" fmla="*/ 70 h 107"/>
                  <a:gd name="T54" fmla="*/ 106 w 147"/>
                  <a:gd name="T55" fmla="*/ 76 h 107"/>
                  <a:gd name="T56" fmla="*/ 100 w 147"/>
                  <a:gd name="T57" fmla="*/ 84 h 107"/>
                  <a:gd name="T58" fmla="*/ 93 w 147"/>
                  <a:gd name="T59" fmla="*/ 87 h 107"/>
                  <a:gd name="T60" fmla="*/ 87 w 147"/>
                  <a:gd name="T61" fmla="*/ 95 h 107"/>
                  <a:gd name="T62" fmla="*/ 76 w 147"/>
                  <a:gd name="T63" fmla="*/ 99 h 107"/>
                  <a:gd name="T64" fmla="*/ 64 w 147"/>
                  <a:gd name="T65" fmla="*/ 99 h 107"/>
                  <a:gd name="T66" fmla="*/ 56 w 147"/>
                  <a:gd name="T67" fmla="*/ 101 h 107"/>
                  <a:gd name="T68" fmla="*/ 46 w 147"/>
                  <a:gd name="T69" fmla="*/ 105 h 107"/>
                  <a:gd name="T70" fmla="*/ 42 w 147"/>
                  <a:gd name="T71" fmla="*/ 107 h 107"/>
                  <a:gd name="T72" fmla="*/ 35 w 147"/>
                  <a:gd name="T73" fmla="*/ 102 h 107"/>
                  <a:gd name="T74" fmla="*/ 33 w 147"/>
                  <a:gd name="T75" fmla="*/ 96 h 107"/>
                  <a:gd name="T76" fmla="*/ 28 w 147"/>
                  <a:gd name="T77" fmla="*/ 92 h 107"/>
                  <a:gd name="T78" fmla="*/ 24 w 147"/>
                  <a:gd name="T79" fmla="*/ 93 h 107"/>
                  <a:gd name="T80" fmla="*/ 21 w 147"/>
                  <a:gd name="T81" fmla="*/ 84 h 107"/>
                  <a:gd name="T82" fmla="*/ 25 w 147"/>
                  <a:gd name="T83" fmla="*/ 81 h 107"/>
                  <a:gd name="T84" fmla="*/ 23 w 147"/>
                  <a:gd name="T85" fmla="*/ 73 h 107"/>
                  <a:gd name="T86" fmla="*/ 27 w 147"/>
                  <a:gd name="T87" fmla="*/ 69 h 107"/>
                  <a:gd name="T88" fmla="*/ 22 w 147"/>
                  <a:gd name="T89" fmla="*/ 64 h 107"/>
                  <a:gd name="T90" fmla="*/ 22 w 147"/>
                  <a:gd name="T91" fmla="*/ 60 h 107"/>
                  <a:gd name="T92" fmla="*/ 27 w 147"/>
                  <a:gd name="T93" fmla="*/ 58 h 107"/>
                  <a:gd name="T94" fmla="*/ 28 w 147"/>
                  <a:gd name="T95" fmla="*/ 54 h 107"/>
                  <a:gd name="T96" fmla="*/ 28 w 147"/>
                  <a:gd name="T97" fmla="*/ 37 h 107"/>
                  <a:gd name="T98" fmla="*/ 36 w 147"/>
                  <a:gd name="T99" fmla="*/ 34 h 107"/>
                  <a:gd name="T100" fmla="*/ 37 w 147"/>
                  <a:gd name="T101" fmla="*/ 30 h 107"/>
                  <a:gd name="T102" fmla="*/ 33 w 147"/>
                  <a:gd name="T103" fmla="*/ 25 h 107"/>
                  <a:gd name="T104" fmla="*/ 17 w 147"/>
                  <a:gd name="T105" fmla="*/ 26 h 107"/>
                  <a:gd name="T106" fmla="*/ 12 w 147"/>
                  <a:gd name="T107" fmla="*/ 22 h 107"/>
                  <a:gd name="T108" fmla="*/ 7 w 147"/>
                  <a:gd name="T109" fmla="*/ 20 h 10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7"/>
                  <a:gd name="T166" fmla="*/ 0 h 107"/>
                  <a:gd name="T167" fmla="*/ 147 w 147"/>
                  <a:gd name="T168" fmla="*/ 107 h 10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7" h="107">
                    <a:moveTo>
                      <a:pt x="7" y="20"/>
                    </a:moveTo>
                    <a:lnTo>
                      <a:pt x="4" y="15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12" y="2"/>
                    </a:lnTo>
                    <a:lnTo>
                      <a:pt x="18" y="0"/>
                    </a:lnTo>
                    <a:lnTo>
                      <a:pt x="35" y="1"/>
                    </a:lnTo>
                    <a:lnTo>
                      <a:pt x="50" y="2"/>
                    </a:lnTo>
                    <a:lnTo>
                      <a:pt x="59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2" y="4"/>
                    </a:lnTo>
                    <a:lnTo>
                      <a:pt x="102" y="10"/>
                    </a:lnTo>
                    <a:lnTo>
                      <a:pt x="115" y="14"/>
                    </a:lnTo>
                    <a:lnTo>
                      <a:pt x="123" y="12"/>
                    </a:lnTo>
                    <a:lnTo>
                      <a:pt x="134" y="17"/>
                    </a:lnTo>
                    <a:lnTo>
                      <a:pt x="146" y="18"/>
                    </a:lnTo>
                    <a:lnTo>
                      <a:pt x="147" y="20"/>
                    </a:lnTo>
                    <a:lnTo>
                      <a:pt x="147" y="27"/>
                    </a:lnTo>
                    <a:lnTo>
                      <a:pt x="141" y="30"/>
                    </a:lnTo>
                    <a:lnTo>
                      <a:pt x="134" y="34"/>
                    </a:lnTo>
                    <a:lnTo>
                      <a:pt x="125" y="35"/>
                    </a:lnTo>
                    <a:lnTo>
                      <a:pt x="121" y="42"/>
                    </a:lnTo>
                    <a:lnTo>
                      <a:pt x="113" y="50"/>
                    </a:lnTo>
                    <a:lnTo>
                      <a:pt x="109" y="56"/>
                    </a:lnTo>
                    <a:lnTo>
                      <a:pt x="107" y="64"/>
                    </a:lnTo>
                    <a:lnTo>
                      <a:pt x="111" y="70"/>
                    </a:lnTo>
                    <a:lnTo>
                      <a:pt x="106" y="76"/>
                    </a:lnTo>
                    <a:lnTo>
                      <a:pt x="100" y="84"/>
                    </a:lnTo>
                    <a:lnTo>
                      <a:pt x="93" y="87"/>
                    </a:lnTo>
                    <a:lnTo>
                      <a:pt x="87" y="95"/>
                    </a:lnTo>
                    <a:lnTo>
                      <a:pt x="76" y="99"/>
                    </a:lnTo>
                    <a:lnTo>
                      <a:pt x="64" y="99"/>
                    </a:lnTo>
                    <a:lnTo>
                      <a:pt x="56" y="101"/>
                    </a:lnTo>
                    <a:lnTo>
                      <a:pt x="46" y="105"/>
                    </a:lnTo>
                    <a:lnTo>
                      <a:pt x="42" y="107"/>
                    </a:lnTo>
                    <a:lnTo>
                      <a:pt x="35" y="102"/>
                    </a:lnTo>
                    <a:lnTo>
                      <a:pt x="33" y="96"/>
                    </a:lnTo>
                    <a:lnTo>
                      <a:pt x="28" y="92"/>
                    </a:lnTo>
                    <a:lnTo>
                      <a:pt x="24" y="93"/>
                    </a:lnTo>
                    <a:lnTo>
                      <a:pt x="21" y="84"/>
                    </a:lnTo>
                    <a:lnTo>
                      <a:pt x="25" y="81"/>
                    </a:lnTo>
                    <a:lnTo>
                      <a:pt x="23" y="73"/>
                    </a:lnTo>
                    <a:lnTo>
                      <a:pt x="27" y="69"/>
                    </a:lnTo>
                    <a:lnTo>
                      <a:pt x="22" y="64"/>
                    </a:lnTo>
                    <a:lnTo>
                      <a:pt x="22" y="60"/>
                    </a:lnTo>
                    <a:lnTo>
                      <a:pt x="27" y="58"/>
                    </a:lnTo>
                    <a:lnTo>
                      <a:pt x="28" y="54"/>
                    </a:lnTo>
                    <a:lnTo>
                      <a:pt x="28" y="37"/>
                    </a:lnTo>
                    <a:lnTo>
                      <a:pt x="36" y="34"/>
                    </a:lnTo>
                    <a:lnTo>
                      <a:pt x="37" y="30"/>
                    </a:lnTo>
                    <a:lnTo>
                      <a:pt x="33" y="25"/>
                    </a:lnTo>
                    <a:lnTo>
                      <a:pt x="17" y="26"/>
                    </a:lnTo>
                    <a:lnTo>
                      <a:pt x="12" y="22"/>
                    </a:lnTo>
                    <a:lnTo>
                      <a:pt x="7" y="2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99" name="Freeform 1016"/>
              <p:cNvSpPr>
                <a:spLocks/>
              </p:cNvSpPr>
              <p:nvPr/>
            </p:nvSpPr>
            <p:spPr bwMode="gray">
              <a:xfrm>
                <a:off x="2852" y="1581"/>
                <a:ext cx="10" cy="20"/>
              </a:xfrm>
              <a:custGeom>
                <a:avLst/>
                <a:gdLst>
                  <a:gd name="T0" fmla="*/ 8 w 10"/>
                  <a:gd name="T1" fmla="*/ 0 h 20"/>
                  <a:gd name="T2" fmla="*/ 3 w 10"/>
                  <a:gd name="T3" fmla="*/ 2 h 20"/>
                  <a:gd name="T4" fmla="*/ 0 w 10"/>
                  <a:gd name="T5" fmla="*/ 6 h 20"/>
                  <a:gd name="T6" fmla="*/ 0 w 10"/>
                  <a:gd name="T7" fmla="*/ 10 h 20"/>
                  <a:gd name="T8" fmla="*/ 0 w 10"/>
                  <a:gd name="T9" fmla="*/ 17 h 20"/>
                  <a:gd name="T10" fmla="*/ 4 w 10"/>
                  <a:gd name="T11" fmla="*/ 20 h 20"/>
                  <a:gd name="T12" fmla="*/ 7 w 10"/>
                  <a:gd name="T13" fmla="*/ 14 h 20"/>
                  <a:gd name="T14" fmla="*/ 6 w 10"/>
                  <a:gd name="T15" fmla="*/ 10 h 20"/>
                  <a:gd name="T16" fmla="*/ 10 w 10"/>
                  <a:gd name="T17" fmla="*/ 8 h 20"/>
                  <a:gd name="T18" fmla="*/ 8 w 10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20"/>
                  <a:gd name="T32" fmla="*/ 10 w 1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20">
                    <a:moveTo>
                      <a:pt x="8" y="0"/>
                    </a:moveTo>
                    <a:lnTo>
                      <a:pt x="3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7" y="14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0" name="Freeform 1017"/>
              <p:cNvSpPr>
                <a:spLocks/>
              </p:cNvSpPr>
              <p:nvPr/>
            </p:nvSpPr>
            <p:spPr bwMode="gray">
              <a:xfrm>
                <a:off x="2847" y="1607"/>
                <a:ext cx="15" cy="28"/>
              </a:xfrm>
              <a:custGeom>
                <a:avLst/>
                <a:gdLst>
                  <a:gd name="T0" fmla="*/ 8 w 15"/>
                  <a:gd name="T1" fmla="*/ 0 h 28"/>
                  <a:gd name="T2" fmla="*/ 6 w 15"/>
                  <a:gd name="T3" fmla="*/ 3 h 28"/>
                  <a:gd name="T4" fmla="*/ 1 w 15"/>
                  <a:gd name="T5" fmla="*/ 3 h 28"/>
                  <a:gd name="T6" fmla="*/ 0 w 15"/>
                  <a:gd name="T7" fmla="*/ 9 h 28"/>
                  <a:gd name="T8" fmla="*/ 3 w 15"/>
                  <a:gd name="T9" fmla="*/ 12 h 28"/>
                  <a:gd name="T10" fmla="*/ 3 w 15"/>
                  <a:gd name="T11" fmla="*/ 19 h 28"/>
                  <a:gd name="T12" fmla="*/ 3 w 15"/>
                  <a:gd name="T13" fmla="*/ 27 h 28"/>
                  <a:gd name="T14" fmla="*/ 7 w 15"/>
                  <a:gd name="T15" fmla="*/ 28 h 28"/>
                  <a:gd name="T16" fmla="*/ 11 w 15"/>
                  <a:gd name="T17" fmla="*/ 25 h 28"/>
                  <a:gd name="T18" fmla="*/ 15 w 15"/>
                  <a:gd name="T19" fmla="*/ 20 h 28"/>
                  <a:gd name="T20" fmla="*/ 14 w 15"/>
                  <a:gd name="T21" fmla="*/ 11 h 28"/>
                  <a:gd name="T22" fmla="*/ 15 w 15"/>
                  <a:gd name="T23" fmla="*/ 4 h 28"/>
                  <a:gd name="T24" fmla="*/ 13 w 15"/>
                  <a:gd name="T25" fmla="*/ 1 h 28"/>
                  <a:gd name="T26" fmla="*/ 8 w 15"/>
                  <a:gd name="T27" fmla="*/ 0 h 2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"/>
                  <a:gd name="T43" fmla="*/ 0 h 28"/>
                  <a:gd name="T44" fmla="*/ 15 w 15"/>
                  <a:gd name="T45" fmla="*/ 28 h 2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" h="28">
                    <a:moveTo>
                      <a:pt x="8" y="0"/>
                    </a:moveTo>
                    <a:lnTo>
                      <a:pt x="6" y="3"/>
                    </a:lnTo>
                    <a:lnTo>
                      <a:pt x="1" y="3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19"/>
                    </a:lnTo>
                    <a:lnTo>
                      <a:pt x="3" y="27"/>
                    </a:lnTo>
                    <a:lnTo>
                      <a:pt x="7" y="28"/>
                    </a:lnTo>
                    <a:lnTo>
                      <a:pt x="11" y="25"/>
                    </a:lnTo>
                    <a:lnTo>
                      <a:pt x="15" y="20"/>
                    </a:lnTo>
                    <a:lnTo>
                      <a:pt x="14" y="11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1" name="Freeform 1018"/>
              <p:cNvSpPr>
                <a:spLocks/>
              </p:cNvSpPr>
              <p:nvPr/>
            </p:nvSpPr>
            <p:spPr bwMode="gray">
              <a:xfrm>
                <a:off x="2817" y="1471"/>
                <a:ext cx="6" cy="9"/>
              </a:xfrm>
              <a:custGeom>
                <a:avLst/>
                <a:gdLst>
                  <a:gd name="T0" fmla="*/ 0 w 6"/>
                  <a:gd name="T1" fmla="*/ 7 h 9"/>
                  <a:gd name="T2" fmla="*/ 0 w 6"/>
                  <a:gd name="T3" fmla="*/ 1 h 9"/>
                  <a:gd name="T4" fmla="*/ 5 w 6"/>
                  <a:gd name="T5" fmla="*/ 0 h 9"/>
                  <a:gd name="T6" fmla="*/ 6 w 6"/>
                  <a:gd name="T7" fmla="*/ 4 h 9"/>
                  <a:gd name="T8" fmla="*/ 5 w 6"/>
                  <a:gd name="T9" fmla="*/ 9 h 9"/>
                  <a:gd name="T10" fmla="*/ 0 w 6"/>
                  <a:gd name="T11" fmla="*/ 9 h 9"/>
                  <a:gd name="T12" fmla="*/ 0 w 6"/>
                  <a:gd name="T13" fmla="*/ 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7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6" y="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2" name="Freeform 1019"/>
              <p:cNvSpPr>
                <a:spLocks/>
              </p:cNvSpPr>
              <p:nvPr/>
            </p:nvSpPr>
            <p:spPr bwMode="gray">
              <a:xfrm>
                <a:off x="2778" y="1452"/>
                <a:ext cx="46" cy="28"/>
              </a:xfrm>
              <a:custGeom>
                <a:avLst/>
                <a:gdLst>
                  <a:gd name="T0" fmla="*/ 0 w 46"/>
                  <a:gd name="T1" fmla="*/ 5 h 28"/>
                  <a:gd name="T2" fmla="*/ 10 w 46"/>
                  <a:gd name="T3" fmla="*/ 1 h 28"/>
                  <a:gd name="T4" fmla="*/ 20 w 46"/>
                  <a:gd name="T5" fmla="*/ 2 h 28"/>
                  <a:gd name="T6" fmla="*/ 29 w 46"/>
                  <a:gd name="T7" fmla="*/ 0 h 28"/>
                  <a:gd name="T8" fmla="*/ 34 w 46"/>
                  <a:gd name="T9" fmla="*/ 2 h 28"/>
                  <a:gd name="T10" fmla="*/ 38 w 46"/>
                  <a:gd name="T11" fmla="*/ 3 h 28"/>
                  <a:gd name="T12" fmla="*/ 43 w 46"/>
                  <a:gd name="T13" fmla="*/ 9 h 28"/>
                  <a:gd name="T14" fmla="*/ 46 w 46"/>
                  <a:gd name="T15" fmla="*/ 15 h 28"/>
                  <a:gd name="T16" fmla="*/ 44 w 46"/>
                  <a:gd name="T17" fmla="*/ 19 h 28"/>
                  <a:gd name="T18" fmla="*/ 39 w 46"/>
                  <a:gd name="T19" fmla="*/ 20 h 28"/>
                  <a:gd name="T20" fmla="*/ 39 w 46"/>
                  <a:gd name="T21" fmla="*/ 28 h 28"/>
                  <a:gd name="T22" fmla="*/ 34 w 46"/>
                  <a:gd name="T23" fmla="*/ 28 h 28"/>
                  <a:gd name="T24" fmla="*/ 30 w 46"/>
                  <a:gd name="T25" fmla="*/ 26 h 28"/>
                  <a:gd name="T26" fmla="*/ 27 w 46"/>
                  <a:gd name="T27" fmla="*/ 22 h 28"/>
                  <a:gd name="T28" fmla="*/ 18 w 46"/>
                  <a:gd name="T29" fmla="*/ 19 h 28"/>
                  <a:gd name="T30" fmla="*/ 8 w 46"/>
                  <a:gd name="T31" fmla="*/ 10 h 28"/>
                  <a:gd name="T32" fmla="*/ 0 w 46"/>
                  <a:gd name="T33" fmla="*/ 5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6"/>
                  <a:gd name="T52" fmla="*/ 0 h 28"/>
                  <a:gd name="T53" fmla="*/ 46 w 46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6" h="28">
                    <a:moveTo>
                      <a:pt x="0" y="5"/>
                    </a:moveTo>
                    <a:lnTo>
                      <a:pt x="10" y="1"/>
                    </a:lnTo>
                    <a:lnTo>
                      <a:pt x="20" y="2"/>
                    </a:lnTo>
                    <a:lnTo>
                      <a:pt x="29" y="0"/>
                    </a:lnTo>
                    <a:lnTo>
                      <a:pt x="34" y="2"/>
                    </a:lnTo>
                    <a:lnTo>
                      <a:pt x="38" y="3"/>
                    </a:lnTo>
                    <a:lnTo>
                      <a:pt x="43" y="9"/>
                    </a:lnTo>
                    <a:lnTo>
                      <a:pt x="46" y="15"/>
                    </a:lnTo>
                    <a:lnTo>
                      <a:pt x="44" y="19"/>
                    </a:lnTo>
                    <a:lnTo>
                      <a:pt x="39" y="20"/>
                    </a:lnTo>
                    <a:lnTo>
                      <a:pt x="39" y="28"/>
                    </a:lnTo>
                    <a:lnTo>
                      <a:pt x="34" y="28"/>
                    </a:lnTo>
                    <a:lnTo>
                      <a:pt x="30" y="26"/>
                    </a:lnTo>
                    <a:lnTo>
                      <a:pt x="27" y="22"/>
                    </a:lnTo>
                    <a:lnTo>
                      <a:pt x="18" y="19"/>
                    </a:lnTo>
                    <a:lnTo>
                      <a:pt x="8" y="1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3" name="Freeform 1020"/>
              <p:cNvSpPr>
                <a:spLocks/>
              </p:cNvSpPr>
              <p:nvPr/>
            </p:nvSpPr>
            <p:spPr bwMode="gray">
              <a:xfrm>
                <a:off x="2788" y="1418"/>
                <a:ext cx="45" cy="41"/>
              </a:xfrm>
              <a:custGeom>
                <a:avLst/>
                <a:gdLst>
                  <a:gd name="T0" fmla="*/ 32 w 45"/>
                  <a:gd name="T1" fmla="*/ 41 h 41"/>
                  <a:gd name="T2" fmla="*/ 28 w 45"/>
                  <a:gd name="T3" fmla="*/ 37 h 41"/>
                  <a:gd name="T4" fmla="*/ 19 w 45"/>
                  <a:gd name="T5" fmla="*/ 34 h 41"/>
                  <a:gd name="T6" fmla="*/ 10 w 45"/>
                  <a:gd name="T7" fmla="*/ 36 h 41"/>
                  <a:gd name="T8" fmla="*/ 0 w 45"/>
                  <a:gd name="T9" fmla="*/ 35 h 41"/>
                  <a:gd name="T10" fmla="*/ 6 w 45"/>
                  <a:gd name="T11" fmla="*/ 29 h 41"/>
                  <a:gd name="T12" fmla="*/ 11 w 45"/>
                  <a:gd name="T13" fmla="*/ 23 h 41"/>
                  <a:gd name="T14" fmla="*/ 11 w 45"/>
                  <a:gd name="T15" fmla="*/ 16 h 41"/>
                  <a:gd name="T16" fmla="*/ 14 w 45"/>
                  <a:gd name="T17" fmla="*/ 11 h 41"/>
                  <a:gd name="T18" fmla="*/ 19 w 45"/>
                  <a:gd name="T19" fmla="*/ 8 h 41"/>
                  <a:gd name="T20" fmla="*/ 22 w 45"/>
                  <a:gd name="T21" fmla="*/ 14 h 41"/>
                  <a:gd name="T22" fmla="*/ 24 w 45"/>
                  <a:gd name="T23" fmla="*/ 17 h 41"/>
                  <a:gd name="T24" fmla="*/ 28 w 45"/>
                  <a:gd name="T25" fmla="*/ 15 h 41"/>
                  <a:gd name="T26" fmla="*/ 25 w 45"/>
                  <a:gd name="T27" fmla="*/ 5 h 41"/>
                  <a:gd name="T28" fmla="*/ 30 w 45"/>
                  <a:gd name="T29" fmla="*/ 2 h 41"/>
                  <a:gd name="T30" fmla="*/ 40 w 45"/>
                  <a:gd name="T31" fmla="*/ 0 h 41"/>
                  <a:gd name="T32" fmla="*/ 45 w 45"/>
                  <a:gd name="T33" fmla="*/ 10 h 41"/>
                  <a:gd name="T34" fmla="*/ 42 w 45"/>
                  <a:gd name="T35" fmla="*/ 14 h 41"/>
                  <a:gd name="T36" fmla="*/ 42 w 45"/>
                  <a:gd name="T37" fmla="*/ 22 h 41"/>
                  <a:gd name="T38" fmla="*/ 36 w 45"/>
                  <a:gd name="T39" fmla="*/ 25 h 41"/>
                  <a:gd name="T40" fmla="*/ 32 w 45"/>
                  <a:gd name="T41" fmla="*/ 28 h 41"/>
                  <a:gd name="T42" fmla="*/ 32 w 45"/>
                  <a:gd name="T43" fmla="*/ 34 h 41"/>
                  <a:gd name="T44" fmla="*/ 32 w 45"/>
                  <a:gd name="T45" fmla="*/ 41 h 4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5"/>
                  <a:gd name="T70" fmla="*/ 0 h 41"/>
                  <a:gd name="T71" fmla="*/ 45 w 45"/>
                  <a:gd name="T72" fmla="*/ 41 h 4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5" h="41">
                    <a:moveTo>
                      <a:pt x="32" y="41"/>
                    </a:moveTo>
                    <a:lnTo>
                      <a:pt x="28" y="37"/>
                    </a:lnTo>
                    <a:lnTo>
                      <a:pt x="19" y="34"/>
                    </a:lnTo>
                    <a:lnTo>
                      <a:pt x="10" y="36"/>
                    </a:lnTo>
                    <a:lnTo>
                      <a:pt x="0" y="35"/>
                    </a:lnTo>
                    <a:lnTo>
                      <a:pt x="6" y="29"/>
                    </a:lnTo>
                    <a:lnTo>
                      <a:pt x="11" y="23"/>
                    </a:lnTo>
                    <a:lnTo>
                      <a:pt x="11" y="16"/>
                    </a:lnTo>
                    <a:lnTo>
                      <a:pt x="14" y="11"/>
                    </a:lnTo>
                    <a:lnTo>
                      <a:pt x="19" y="8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8" y="15"/>
                    </a:lnTo>
                    <a:lnTo>
                      <a:pt x="25" y="5"/>
                    </a:lnTo>
                    <a:lnTo>
                      <a:pt x="30" y="2"/>
                    </a:lnTo>
                    <a:lnTo>
                      <a:pt x="40" y="0"/>
                    </a:lnTo>
                    <a:lnTo>
                      <a:pt x="45" y="10"/>
                    </a:lnTo>
                    <a:lnTo>
                      <a:pt x="42" y="14"/>
                    </a:lnTo>
                    <a:lnTo>
                      <a:pt x="42" y="22"/>
                    </a:lnTo>
                    <a:lnTo>
                      <a:pt x="36" y="25"/>
                    </a:lnTo>
                    <a:lnTo>
                      <a:pt x="32" y="28"/>
                    </a:lnTo>
                    <a:lnTo>
                      <a:pt x="32" y="34"/>
                    </a:lnTo>
                    <a:lnTo>
                      <a:pt x="32" y="4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4" name="Freeform 1021"/>
              <p:cNvSpPr>
                <a:spLocks/>
              </p:cNvSpPr>
              <p:nvPr/>
            </p:nvSpPr>
            <p:spPr bwMode="gray">
              <a:xfrm>
                <a:off x="2844" y="1350"/>
                <a:ext cx="32" cy="46"/>
              </a:xfrm>
              <a:custGeom>
                <a:avLst/>
                <a:gdLst>
                  <a:gd name="T0" fmla="*/ 19 w 32"/>
                  <a:gd name="T1" fmla="*/ 46 h 46"/>
                  <a:gd name="T2" fmla="*/ 10 w 32"/>
                  <a:gd name="T3" fmla="*/ 46 h 46"/>
                  <a:gd name="T4" fmla="*/ 6 w 32"/>
                  <a:gd name="T5" fmla="*/ 40 h 46"/>
                  <a:gd name="T6" fmla="*/ 3 w 32"/>
                  <a:gd name="T7" fmla="*/ 34 h 46"/>
                  <a:gd name="T8" fmla="*/ 0 w 32"/>
                  <a:gd name="T9" fmla="*/ 25 h 46"/>
                  <a:gd name="T10" fmla="*/ 1 w 32"/>
                  <a:gd name="T11" fmla="*/ 15 h 46"/>
                  <a:gd name="T12" fmla="*/ 7 w 32"/>
                  <a:gd name="T13" fmla="*/ 10 h 46"/>
                  <a:gd name="T14" fmla="*/ 11 w 32"/>
                  <a:gd name="T15" fmla="*/ 13 h 46"/>
                  <a:gd name="T16" fmla="*/ 16 w 32"/>
                  <a:gd name="T17" fmla="*/ 10 h 46"/>
                  <a:gd name="T18" fmla="*/ 20 w 32"/>
                  <a:gd name="T19" fmla="*/ 5 h 46"/>
                  <a:gd name="T20" fmla="*/ 26 w 32"/>
                  <a:gd name="T21" fmla="*/ 0 h 46"/>
                  <a:gd name="T22" fmla="*/ 29 w 32"/>
                  <a:gd name="T23" fmla="*/ 3 h 46"/>
                  <a:gd name="T24" fmla="*/ 27 w 32"/>
                  <a:gd name="T25" fmla="*/ 9 h 46"/>
                  <a:gd name="T26" fmla="*/ 25 w 32"/>
                  <a:gd name="T27" fmla="*/ 12 h 46"/>
                  <a:gd name="T28" fmla="*/ 26 w 32"/>
                  <a:gd name="T29" fmla="*/ 17 h 46"/>
                  <a:gd name="T30" fmla="*/ 32 w 32"/>
                  <a:gd name="T31" fmla="*/ 19 h 46"/>
                  <a:gd name="T32" fmla="*/ 32 w 32"/>
                  <a:gd name="T33" fmla="*/ 24 h 46"/>
                  <a:gd name="T34" fmla="*/ 24 w 32"/>
                  <a:gd name="T35" fmla="*/ 26 h 46"/>
                  <a:gd name="T36" fmla="*/ 19 w 32"/>
                  <a:gd name="T37" fmla="*/ 29 h 46"/>
                  <a:gd name="T38" fmla="*/ 17 w 32"/>
                  <a:gd name="T39" fmla="*/ 34 h 46"/>
                  <a:gd name="T40" fmla="*/ 16 w 32"/>
                  <a:gd name="T41" fmla="*/ 39 h 46"/>
                  <a:gd name="T42" fmla="*/ 19 w 32"/>
                  <a:gd name="T43" fmla="*/ 46 h 4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"/>
                  <a:gd name="T67" fmla="*/ 0 h 46"/>
                  <a:gd name="T68" fmla="*/ 32 w 32"/>
                  <a:gd name="T69" fmla="*/ 46 h 4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" h="46">
                    <a:moveTo>
                      <a:pt x="19" y="46"/>
                    </a:moveTo>
                    <a:lnTo>
                      <a:pt x="10" y="46"/>
                    </a:lnTo>
                    <a:lnTo>
                      <a:pt x="6" y="40"/>
                    </a:lnTo>
                    <a:lnTo>
                      <a:pt x="3" y="34"/>
                    </a:lnTo>
                    <a:lnTo>
                      <a:pt x="0" y="25"/>
                    </a:lnTo>
                    <a:lnTo>
                      <a:pt x="1" y="15"/>
                    </a:lnTo>
                    <a:lnTo>
                      <a:pt x="7" y="10"/>
                    </a:lnTo>
                    <a:lnTo>
                      <a:pt x="11" y="13"/>
                    </a:lnTo>
                    <a:lnTo>
                      <a:pt x="16" y="10"/>
                    </a:lnTo>
                    <a:lnTo>
                      <a:pt x="20" y="5"/>
                    </a:lnTo>
                    <a:lnTo>
                      <a:pt x="26" y="0"/>
                    </a:lnTo>
                    <a:lnTo>
                      <a:pt x="29" y="3"/>
                    </a:lnTo>
                    <a:lnTo>
                      <a:pt x="27" y="9"/>
                    </a:lnTo>
                    <a:lnTo>
                      <a:pt x="25" y="12"/>
                    </a:lnTo>
                    <a:lnTo>
                      <a:pt x="26" y="17"/>
                    </a:lnTo>
                    <a:lnTo>
                      <a:pt x="32" y="19"/>
                    </a:lnTo>
                    <a:lnTo>
                      <a:pt x="32" y="24"/>
                    </a:lnTo>
                    <a:lnTo>
                      <a:pt x="24" y="26"/>
                    </a:lnTo>
                    <a:lnTo>
                      <a:pt x="19" y="29"/>
                    </a:lnTo>
                    <a:lnTo>
                      <a:pt x="17" y="34"/>
                    </a:lnTo>
                    <a:lnTo>
                      <a:pt x="16" y="39"/>
                    </a:lnTo>
                    <a:lnTo>
                      <a:pt x="19" y="4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5" name="Freeform 1022"/>
              <p:cNvSpPr>
                <a:spLocks/>
              </p:cNvSpPr>
              <p:nvPr/>
            </p:nvSpPr>
            <p:spPr bwMode="gray">
              <a:xfrm>
                <a:off x="2866" y="1383"/>
                <a:ext cx="10" cy="10"/>
              </a:xfrm>
              <a:custGeom>
                <a:avLst/>
                <a:gdLst>
                  <a:gd name="T0" fmla="*/ 3 w 10"/>
                  <a:gd name="T1" fmla="*/ 0 h 10"/>
                  <a:gd name="T2" fmla="*/ 9 w 10"/>
                  <a:gd name="T3" fmla="*/ 1 h 10"/>
                  <a:gd name="T4" fmla="*/ 10 w 10"/>
                  <a:gd name="T5" fmla="*/ 5 h 10"/>
                  <a:gd name="T6" fmla="*/ 10 w 10"/>
                  <a:gd name="T7" fmla="*/ 10 h 10"/>
                  <a:gd name="T8" fmla="*/ 4 w 10"/>
                  <a:gd name="T9" fmla="*/ 10 h 10"/>
                  <a:gd name="T10" fmla="*/ 0 w 10"/>
                  <a:gd name="T11" fmla="*/ 6 h 10"/>
                  <a:gd name="T12" fmla="*/ 3 w 10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10"/>
                  <a:gd name="T23" fmla="*/ 10 w 10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10">
                    <a:moveTo>
                      <a:pt x="3" y="0"/>
                    </a:moveTo>
                    <a:lnTo>
                      <a:pt x="9" y="1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6" name="Freeform 1023"/>
              <p:cNvSpPr>
                <a:spLocks/>
              </p:cNvSpPr>
              <p:nvPr/>
            </p:nvSpPr>
            <p:spPr bwMode="gray">
              <a:xfrm>
                <a:off x="2880" y="1376"/>
                <a:ext cx="19" cy="18"/>
              </a:xfrm>
              <a:custGeom>
                <a:avLst/>
                <a:gdLst>
                  <a:gd name="T0" fmla="*/ 0 w 19"/>
                  <a:gd name="T1" fmla="*/ 4 h 18"/>
                  <a:gd name="T2" fmla="*/ 5 w 19"/>
                  <a:gd name="T3" fmla="*/ 4 h 18"/>
                  <a:gd name="T4" fmla="*/ 12 w 19"/>
                  <a:gd name="T5" fmla="*/ 5 h 18"/>
                  <a:gd name="T6" fmla="*/ 12 w 19"/>
                  <a:gd name="T7" fmla="*/ 1 h 18"/>
                  <a:gd name="T8" fmla="*/ 17 w 19"/>
                  <a:gd name="T9" fmla="*/ 0 h 18"/>
                  <a:gd name="T10" fmla="*/ 19 w 19"/>
                  <a:gd name="T11" fmla="*/ 3 h 18"/>
                  <a:gd name="T12" fmla="*/ 17 w 19"/>
                  <a:gd name="T13" fmla="*/ 8 h 18"/>
                  <a:gd name="T14" fmla="*/ 12 w 19"/>
                  <a:gd name="T15" fmla="*/ 9 h 18"/>
                  <a:gd name="T16" fmla="*/ 12 w 19"/>
                  <a:gd name="T17" fmla="*/ 14 h 18"/>
                  <a:gd name="T18" fmla="*/ 12 w 19"/>
                  <a:gd name="T19" fmla="*/ 18 h 18"/>
                  <a:gd name="T20" fmla="*/ 2 w 19"/>
                  <a:gd name="T21" fmla="*/ 14 h 18"/>
                  <a:gd name="T22" fmla="*/ 0 w 19"/>
                  <a:gd name="T23" fmla="*/ 10 h 18"/>
                  <a:gd name="T24" fmla="*/ 0 w 19"/>
                  <a:gd name="T25" fmla="*/ 4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8"/>
                  <a:gd name="T41" fmla="*/ 19 w 19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8">
                    <a:moveTo>
                      <a:pt x="0" y="4"/>
                    </a:moveTo>
                    <a:lnTo>
                      <a:pt x="5" y="4"/>
                    </a:lnTo>
                    <a:lnTo>
                      <a:pt x="12" y="5"/>
                    </a:lnTo>
                    <a:lnTo>
                      <a:pt x="12" y="1"/>
                    </a:lnTo>
                    <a:lnTo>
                      <a:pt x="17" y="0"/>
                    </a:lnTo>
                    <a:lnTo>
                      <a:pt x="19" y="3"/>
                    </a:lnTo>
                    <a:lnTo>
                      <a:pt x="17" y="8"/>
                    </a:lnTo>
                    <a:lnTo>
                      <a:pt x="12" y="9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2" y="14"/>
                    </a:lnTo>
                    <a:lnTo>
                      <a:pt x="0" y="1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7" name="Freeform 1024"/>
              <p:cNvSpPr>
                <a:spLocks/>
              </p:cNvSpPr>
              <p:nvPr/>
            </p:nvSpPr>
            <p:spPr bwMode="gray">
              <a:xfrm>
                <a:off x="2820" y="1396"/>
                <a:ext cx="107" cy="118"/>
              </a:xfrm>
              <a:custGeom>
                <a:avLst/>
                <a:gdLst>
                  <a:gd name="T0" fmla="*/ 8 w 107"/>
                  <a:gd name="T1" fmla="*/ 22 h 118"/>
                  <a:gd name="T2" fmla="*/ 14 w 107"/>
                  <a:gd name="T3" fmla="*/ 20 h 118"/>
                  <a:gd name="T4" fmla="*/ 20 w 107"/>
                  <a:gd name="T5" fmla="*/ 20 h 118"/>
                  <a:gd name="T6" fmla="*/ 28 w 107"/>
                  <a:gd name="T7" fmla="*/ 24 h 118"/>
                  <a:gd name="T8" fmla="*/ 30 w 107"/>
                  <a:gd name="T9" fmla="*/ 18 h 118"/>
                  <a:gd name="T10" fmla="*/ 37 w 107"/>
                  <a:gd name="T11" fmla="*/ 16 h 118"/>
                  <a:gd name="T12" fmla="*/ 34 w 107"/>
                  <a:gd name="T13" fmla="*/ 10 h 118"/>
                  <a:gd name="T14" fmla="*/ 34 w 107"/>
                  <a:gd name="T15" fmla="*/ 5 h 118"/>
                  <a:gd name="T16" fmla="*/ 34 w 107"/>
                  <a:gd name="T17" fmla="*/ 0 h 118"/>
                  <a:gd name="T18" fmla="*/ 43 w 107"/>
                  <a:gd name="T19" fmla="*/ 0 h 118"/>
                  <a:gd name="T20" fmla="*/ 46 w 107"/>
                  <a:gd name="T21" fmla="*/ 3 h 118"/>
                  <a:gd name="T22" fmla="*/ 48 w 107"/>
                  <a:gd name="T23" fmla="*/ 8 h 118"/>
                  <a:gd name="T24" fmla="*/ 55 w 107"/>
                  <a:gd name="T25" fmla="*/ 11 h 118"/>
                  <a:gd name="T26" fmla="*/ 60 w 107"/>
                  <a:gd name="T27" fmla="*/ 14 h 118"/>
                  <a:gd name="T28" fmla="*/ 67 w 107"/>
                  <a:gd name="T29" fmla="*/ 16 h 118"/>
                  <a:gd name="T30" fmla="*/ 72 w 107"/>
                  <a:gd name="T31" fmla="*/ 10 h 118"/>
                  <a:gd name="T32" fmla="*/ 82 w 107"/>
                  <a:gd name="T33" fmla="*/ 8 h 118"/>
                  <a:gd name="T34" fmla="*/ 88 w 107"/>
                  <a:gd name="T35" fmla="*/ 6 h 118"/>
                  <a:gd name="T36" fmla="*/ 90 w 107"/>
                  <a:gd name="T37" fmla="*/ 10 h 118"/>
                  <a:gd name="T38" fmla="*/ 98 w 107"/>
                  <a:gd name="T39" fmla="*/ 18 h 118"/>
                  <a:gd name="T40" fmla="*/ 101 w 107"/>
                  <a:gd name="T41" fmla="*/ 24 h 118"/>
                  <a:gd name="T42" fmla="*/ 98 w 107"/>
                  <a:gd name="T43" fmla="*/ 33 h 118"/>
                  <a:gd name="T44" fmla="*/ 104 w 107"/>
                  <a:gd name="T45" fmla="*/ 37 h 118"/>
                  <a:gd name="T46" fmla="*/ 103 w 107"/>
                  <a:gd name="T47" fmla="*/ 44 h 118"/>
                  <a:gd name="T48" fmla="*/ 104 w 107"/>
                  <a:gd name="T49" fmla="*/ 54 h 118"/>
                  <a:gd name="T50" fmla="*/ 107 w 107"/>
                  <a:gd name="T51" fmla="*/ 60 h 118"/>
                  <a:gd name="T52" fmla="*/ 103 w 107"/>
                  <a:gd name="T53" fmla="*/ 62 h 118"/>
                  <a:gd name="T54" fmla="*/ 97 w 107"/>
                  <a:gd name="T55" fmla="*/ 63 h 118"/>
                  <a:gd name="T56" fmla="*/ 90 w 107"/>
                  <a:gd name="T57" fmla="*/ 66 h 118"/>
                  <a:gd name="T58" fmla="*/ 81 w 107"/>
                  <a:gd name="T59" fmla="*/ 70 h 118"/>
                  <a:gd name="T60" fmla="*/ 72 w 107"/>
                  <a:gd name="T61" fmla="*/ 74 h 118"/>
                  <a:gd name="T62" fmla="*/ 77 w 107"/>
                  <a:gd name="T63" fmla="*/ 81 h 118"/>
                  <a:gd name="T64" fmla="*/ 84 w 107"/>
                  <a:gd name="T65" fmla="*/ 88 h 118"/>
                  <a:gd name="T66" fmla="*/ 93 w 107"/>
                  <a:gd name="T67" fmla="*/ 95 h 118"/>
                  <a:gd name="T68" fmla="*/ 93 w 107"/>
                  <a:gd name="T69" fmla="*/ 101 h 118"/>
                  <a:gd name="T70" fmla="*/ 87 w 107"/>
                  <a:gd name="T71" fmla="*/ 104 h 118"/>
                  <a:gd name="T72" fmla="*/ 81 w 107"/>
                  <a:gd name="T73" fmla="*/ 107 h 118"/>
                  <a:gd name="T74" fmla="*/ 81 w 107"/>
                  <a:gd name="T75" fmla="*/ 112 h 118"/>
                  <a:gd name="T76" fmla="*/ 72 w 107"/>
                  <a:gd name="T77" fmla="*/ 112 h 118"/>
                  <a:gd name="T78" fmla="*/ 65 w 107"/>
                  <a:gd name="T79" fmla="*/ 117 h 118"/>
                  <a:gd name="T80" fmla="*/ 42 w 107"/>
                  <a:gd name="T81" fmla="*/ 118 h 118"/>
                  <a:gd name="T82" fmla="*/ 44 w 107"/>
                  <a:gd name="T83" fmla="*/ 115 h 118"/>
                  <a:gd name="T84" fmla="*/ 42 w 107"/>
                  <a:gd name="T85" fmla="*/ 113 h 118"/>
                  <a:gd name="T86" fmla="*/ 37 w 107"/>
                  <a:gd name="T87" fmla="*/ 113 h 118"/>
                  <a:gd name="T88" fmla="*/ 28 w 107"/>
                  <a:gd name="T89" fmla="*/ 114 h 118"/>
                  <a:gd name="T90" fmla="*/ 22 w 107"/>
                  <a:gd name="T91" fmla="*/ 114 h 118"/>
                  <a:gd name="T92" fmla="*/ 17 w 107"/>
                  <a:gd name="T93" fmla="*/ 114 h 118"/>
                  <a:gd name="T94" fmla="*/ 16 w 107"/>
                  <a:gd name="T95" fmla="*/ 109 h 118"/>
                  <a:gd name="T96" fmla="*/ 25 w 107"/>
                  <a:gd name="T97" fmla="*/ 93 h 118"/>
                  <a:gd name="T98" fmla="*/ 23 w 107"/>
                  <a:gd name="T99" fmla="*/ 90 h 118"/>
                  <a:gd name="T100" fmla="*/ 10 w 107"/>
                  <a:gd name="T101" fmla="*/ 91 h 118"/>
                  <a:gd name="T102" fmla="*/ 7 w 107"/>
                  <a:gd name="T103" fmla="*/ 87 h 118"/>
                  <a:gd name="T104" fmla="*/ 2 w 107"/>
                  <a:gd name="T105" fmla="*/ 84 h 118"/>
                  <a:gd name="T106" fmla="*/ 3 w 107"/>
                  <a:gd name="T107" fmla="*/ 79 h 118"/>
                  <a:gd name="T108" fmla="*/ 2 w 107"/>
                  <a:gd name="T109" fmla="*/ 75 h 118"/>
                  <a:gd name="T110" fmla="*/ 4 w 107"/>
                  <a:gd name="T111" fmla="*/ 71 h 118"/>
                  <a:gd name="T112" fmla="*/ 0 w 107"/>
                  <a:gd name="T113" fmla="*/ 63 h 118"/>
                  <a:gd name="T114" fmla="*/ 0 w 107"/>
                  <a:gd name="T115" fmla="*/ 50 h 118"/>
                  <a:gd name="T116" fmla="*/ 10 w 107"/>
                  <a:gd name="T117" fmla="*/ 44 h 118"/>
                  <a:gd name="T118" fmla="*/ 10 w 107"/>
                  <a:gd name="T119" fmla="*/ 36 h 118"/>
                  <a:gd name="T120" fmla="*/ 13 w 107"/>
                  <a:gd name="T121" fmla="*/ 32 h 118"/>
                  <a:gd name="T122" fmla="*/ 8 w 107"/>
                  <a:gd name="T123" fmla="*/ 22 h 1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7"/>
                  <a:gd name="T187" fmla="*/ 0 h 118"/>
                  <a:gd name="T188" fmla="*/ 107 w 107"/>
                  <a:gd name="T189" fmla="*/ 118 h 1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7" h="118">
                    <a:moveTo>
                      <a:pt x="8" y="22"/>
                    </a:moveTo>
                    <a:lnTo>
                      <a:pt x="14" y="20"/>
                    </a:lnTo>
                    <a:lnTo>
                      <a:pt x="20" y="20"/>
                    </a:lnTo>
                    <a:lnTo>
                      <a:pt x="28" y="24"/>
                    </a:lnTo>
                    <a:lnTo>
                      <a:pt x="30" y="18"/>
                    </a:lnTo>
                    <a:lnTo>
                      <a:pt x="37" y="16"/>
                    </a:lnTo>
                    <a:lnTo>
                      <a:pt x="34" y="10"/>
                    </a:lnTo>
                    <a:lnTo>
                      <a:pt x="34" y="5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46" y="3"/>
                    </a:lnTo>
                    <a:lnTo>
                      <a:pt x="48" y="8"/>
                    </a:lnTo>
                    <a:lnTo>
                      <a:pt x="55" y="11"/>
                    </a:lnTo>
                    <a:lnTo>
                      <a:pt x="60" y="14"/>
                    </a:lnTo>
                    <a:lnTo>
                      <a:pt x="67" y="16"/>
                    </a:lnTo>
                    <a:lnTo>
                      <a:pt x="72" y="10"/>
                    </a:lnTo>
                    <a:lnTo>
                      <a:pt x="82" y="8"/>
                    </a:lnTo>
                    <a:lnTo>
                      <a:pt x="88" y="6"/>
                    </a:lnTo>
                    <a:lnTo>
                      <a:pt x="90" y="10"/>
                    </a:lnTo>
                    <a:lnTo>
                      <a:pt x="98" y="18"/>
                    </a:lnTo>
                    <a:lnTo>
                      <a:pt x="101" y="24"/>
                    </a:lnTo>
                    <a:lnTo>
                      <a:pt x="98" y="33"/>
                    </a:lnTo>
                    <a:lnTo>
                      <a:pt x="104" y="37"/>
                    </a:lnTo>
                    <a:lnTo>
                      <a:pt x="103" y="44"/>
                    </a:lnTo>
                    <a:lnTo>
                      <a:pt x="104" y="54"/>
                    </a:lnTo>
                    <a:lnTo>
                      <a:pt x="107" y="60"/>
                    </a:lnTo>
                    <a:lnTo>
                      <a:pt x="103" y="62"/>
                    </a:lnTo>
                    <a:lnTo>
                      <a:pt x="97" y="63"/>
                    </a:lnTo>
                    <a:lnTo>
                      <a:pt x="90" y="66"/>
                    </a:lnTo>
                    <a:lnTo>
                      <a:pt x="81" y="70"/>
                    </a:lnTo>
                    <a:lnTo>
                      <a:pt x="72" y="74"/>
                    </a:lnTo>
                    <a:lnTo>
                      <a:pt x="77" y="81"/>
                    </a:lnTo>
                    <a:lnTo>
                      <a:pt x="84" y="88"/>
                    </a:lnTo>
                    <a:lnTo>
                      <a:pt x="93" y="95"/>
                    </a:lnTo>
                    <a:lnTo>
                      <a:pt x="93" y="101"/>
                    </a:lnTo>
                    <a:lnTo>
                      <a:pt x="87" y="104"/>
                    </a:lnTo>
                    <a:lnTo>
                      <a:pt x="81" y="107"/>
                    </a:lnTo>
                    <a:lnTo>
                      <a:pt x="81" y="112"/>
                    </a:lnTo>
                    <a:lnTo>
                      <a:pt x="72" y="112"/>
                    </a:lnTo>
                    <a:lnTo>
                      <a:pt x="65" y="117"/>
                    </a:lnTo>
                    <a:lnTo>
                      <a:pt x="42" y="118"/>
                    </a:lnTo>
                    <a:lnTo>
                      <a:pt x="44" y="115"/>
                    </a:lnTo>
                    <a:lnTo>
                      <a:pt x="42" y="113"/>
                    </a:lnTo>
                    <a:lnTo>
                      <a:pt x="37" y="113"/>
                    </a:lnTo>
                    <a:lnTo>
                      <a:pt x="28" y="114"/>
                    </a:lnTo>
                    <a:lnTo>
                      <a:pt x="22" y="114"/>
                    </a:lnTo>
                    <a:lnTo>
                      <a:pt x="17" y="114"/>
                    </a:lnTo>
                    <a:lnTo>
                      <a:pt x="16" y="109"/>
                    </a:lnTo>
                    <a:lnTo>
                      <a:pt x="25" y="93"/>
                    </a:lnTo>
                    <a:lnTo>
                      <a:pt x="23" y="90"/>
                    </a:lnTo>
                    <a:lnTo>
                      <a:pt x="10" y="91"/>
                    </a:lnTo>
                    <a:lnTo>
                      <a:pt x="7" y="87"/>
                    </a:lnTo>
                    <a:lnTo>
                      <a:pt x="2" y="84"/>
                    </a:lnTo>
                    <a:lnTo>
                      <a:pt x="3" y="79"/>
                    </a:lnTo>
                    <a:lnTo>
                      <a:pt x="2" y="75"/>
                    </a:lnTo>
                    <a:lnTo>
                      <a:pt x="4" y="71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10" y="44"/>
                    </a:lnTo>
                    <a:lnTo>
                      <a:pt x="10" y="36"/>
                    </a:lnTo>
                    <a:lnTo>
                      <a:pt x="13" y="32"/>
                    </a:lnTo>
                    <a:lnTo>
                      <a:pt x="8" y="2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8" name="Freeform 1025"/>
              <p:cNvSpPr>
                <a:spLocks/>
              </p:cNvSpPr>
              <p:nvPr/>
            </p:nvSpPr>
            <p:spPr bwMode="gray">
              <a:xfrm>
                <a:off x="2892" y="1456"/>
                <a:ext cx="81" cy="39"/>
              </a:xfrm>
              <a:custGeom>
                <a:avLst/>
                <a:gdLst>
                  <a:gd name="T0" fmla="*/ 35 w 81"/>
                  <a:gd name="T1" fmla="*/ 0 h 39"/>
                  <a:gd name="T2" fmla="*/ 41 w 81"/>
                  <a:gd name="T3" fmla="*/ 4 h 39"/>
                  <a:gd name="T4" fmla="*/ 50 w 81"/>
                  <a:gd name="T5" fmla="*/ 7 h 39"/>
                  <a:gd name="T6" fmla="*/ 51 w 81"/>
                  <a:gd name="T7" fmla="*/ 12 h 39"/>
                  <a:gd name="T8" fmla="*/ 58 w 81"/>
                  <a:gd name="T9" fmla="*/ 14 h 39"/>
                  <a:gd name="T10" fmla="*/ 60 w 81"/>
                  <a:gd name="T11" fmla="*/ 11 h 39"/>
                  <a:gd name="T12" fmla="*/ 66 w 81"/>
                  <a:gd name="T13" fmla="*/ 12 h 39"/>
                  <a:gd name="T14" fmla="*/ 71 w 81"/>
                  <a:gd name="T15" fmla="*/ 16 h 39"/>
                  <a:gd name="T16" fmla="*/ 77 w 81"/>
                  <a:gd name="T17" fmla="*/ 18 h 39"/>
                  <a:gd name="T18" fmla="*/ 81 w 81"/>
                  <a:gd name="T19" fmla="*/ 23 h 39"/>
                  <a:gd name="T20" fmla="*/ 74 w 81"/>
                  <a:gd name="T21" fmla="*/ 28 h 39"/>
                  <a:gd name="T22" fmla="*/ 69 w 81"/>
                  <a:gd name="T23" fmla="*/ 33 h 39"/>
                  <a:gd name="T24" fmla="*/ 61 w 81"/>
                  <a:gd name="T25" fmla="*/ 34 h 39"/>
                  <a:gd name="T26" fmla="*/ 57 w 81"/>
                  <a:gd name="T27" fmla="*/ 39 h 39"/>
                  <a:gd name="T28" fmla="*/ 49 w 81"/>
                  <a:gd name="T29" fmla="*/ 38 h 39"/>
                  <a:gd name="T30" fmla="*/ 35 w 81"/>
                  <a:gd name="T31" fmla="*/ 32 h 39"/>
                  <a:gd name="T32" fmla="*/ 32 w 81"/>
                  <a:gd name="T33" fmla="*/ 36 h 39"/>
                  <a:gd name="T34" fmla="*/ 21 w 81"/>
                  <a:gd name="T35" fmla="*/ 35 h 39"/>
                  <a:gd name="T36" fmla="*/ 14 w 81"/>
                  <a:gd name="T37" fmla="*/ 30 h 39"/>
                  <a:gd name="T38" fmla="*/ 10 w 81"/>
                  <a:gd name="T39" fmla="*/ 26 h 39"/>
                  <a:gd name="T40" fmla="*/ 0 w 81"/>
                  <a:gd name="T41" fmla="*/ 14 h 39"/>
                  <a:gd name="T42" fmla="*/ 9 w 81"/>
                  <a:gd name="T43" fmla="*/ 10 h 39"/>
                  <a:gd name="T44" fmla="*/ 18 w 81"/>
                  <a:gd name="T45" fmla="*/ 6 h 39"/>
                  <a:gd name="T46" fmla="*/ 25 w 81"/>
                  <a:gd name="T47" fmla="*/ 3 h 39"/>
                  <a:gd name="T48" fmla="*/ 31 w 81"/>
                  <a:gd name="T49" fmla="*/ 2 h 39"/>
                  <a:gd name="T50" fmla="*/ 35 w 81"/>
                  <a:gd name="T51" fmla="*/ 0 h 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1"/>
                  <a:gd name="T79" fmla="*/ 0 h 39"/>
                  <a:gd name="T80" fmla="*/ 81 w 81"/>
                  <a:gd name="T81" fmla="*/ 39 h 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1" h="39">
                    <a:moveTo>
                      <a:pt x="35" y="0"/>
                    </a:moveTo>
                    <a:lnTo>
                      <a:pt x="41" y="4"/>
                    </a:lnTo>
                    <a:lnTo>
                      <a:pt x="50" y="7"/>
                    </a:lnTo>
                    <a:lnTo>
                      <a:pt x="51" y="12"/>
                    </a:lnTo>
                    <a:lnTo>
                      <a:pt x="58" y="14"/>
                    </a:lnTo>
                    <a:lnTo>
                      <a:pt x="60" y="11"/>
                    </a:lnTo>
                    <a:lnTo>
                      <a:pt x="66" y="12"/>
                    </a:lnTo>
                    <a:lnTo>
                      <a:pt x="71" y="16"/>
                    </a:lnTo>
                    <a:lnTo>
                      <a:pt x="77" y="18"/>
                    </a:lnTo>
                    <a:lnTo>
                      <a:pt x="81" y="23"/>
                    </a:lnTo>
                    <a:lnTo>
                      <a:pt x="74" y="28"/>
                    </a:lnTo>
                    <a:lnTo>
                      <a:pt x="69" y="33"/>
                    </a:lnTo>
                    <a:lnTo>
                      <a:pt x="61" y="34"/>
                    </a:lnTo>
                    <a:lnTo>
                      <a:pt x="57" y="39"/>
                    </a:lnTo>
                    <a:lnTo>
                      <a:pt x="49" y="38"/>
                    </a:lnTo>
                    <a:lnTo>
                      <a:pt x="35" y="32"/>
                    </a:lnTo>
                    <a:lnTo>
                      <a:pt x="32" y="36"/>
                    </a:lnTo>
                    <a:lnTo>
                      <a:pt x="21" y="35"/>
                    </a:lnTo>
                    <a:lnTo>
                      <a:pt x="14" y="30"/>
                    </a:lnTo>
                    <a:lnTo>
                      <a:pt x="10" y="26"/>
                    </a:lnTo>
                    <a:lnTo>
                      <a:pt x="0" y="14"/>
                    </a:lnTo>
                    <a:lnTo>
                      <a:pt x="9" y="10"/>
                    </a:lnTo>
                    <a:lnTo>
                      <a:pt x="18" y="6"/>
                    </a:lnTo>
                    <a:lnTo>
                      <a:pt x="25" y="3"/>
                    </a:lnTo>
                    <a:lnTo>
                      <a:pt x="31" y="2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9" name="Freeform 1026"/>
              <p:cNvSpPr>
                <a:spLocks/>
              </p:cNvSpPr>
              <p:nvPr/>
            </p:nvSpPr>
            <p:spPr bwMode="gray">
              <a:xfrm>
                <a:off x="2949" y="1479"/>
                <a:ext cx="66" cy="29"/>
              </a:xfrm>
              <a:custGeom>
                <a:avLst/>
                <a:gdLst>
                  <a:gd name="T0" fmla="*/ 33 w 66"/>
                  <a:gd name="T1" fmla="*/ 2 h 29"/>
                  <a:gd name="T2" fmla="*/ 36 w 66"/>
                  <a:gd name="T3" fmla="*/ 7 h 29"/>
                  <a:gd name="T4" fmla="*/ 42 w 66"/>
                  <a:gd name="T5" fmla="*/ 5 h 29"/>
                  <a:gd name="T6" fmla="*/ 50 w 66"/>
                  <a:gd name="T7" fmla="*/ 3 h 29"/>
                  <a:gd name="T8" fmla="*/ 57 w 66"/>
                  <a:gd name="T9" fmla="*/ 3 h 29"/>
                  <a:gd name="T10" fmla="*/ 64 w 66"/>
                  <a:gd name="T11" fmla="*/ 6 h 29"/>
                  <a:gd name="T12" fmla="*/ 66 w 66"/>
                  <a:gd name="T13" fmla="*/ 9 h 29"/>
                  <a:gd name="T14" fmla="*/ 64 w 66"/>
                  <a:gd name="T15" fmla="*/ 15 h 29"/>
                  <a:gd name="T16" fmla="*/ 61 w 66"/>
                  <a:gd name="T17" fmla="*/ 20 h 29"/>
                  <a:gd name="T18" fmla="*/ 54 w 66"/>
                  <a:gd name="T19" fmla="*/ 19 h 29"/>
                  <a:gd name="T20" fmla="*/ 46 w 66"/>
                  <a:gd name="T21" fmla="*/ 18 h 29"/>
                  <a:gd name="T22" fmla="*/ 41 w 66"/>
                  <a:gd name="T23" fmla="*/ 20 h 29"/>
                  <a:gd name="T24" fmla="*/ 40 w 66"/>
                  <a:gd name="T25" fmla="*/ 22 h 29"/>
                  <a:gd name="T26" fmla="*/ 32 w 66"/>
                  <a:gd name="T27" fmla="*/ 21 h 29"/>
                  <a:gd name="T28" fmla="*/ 28 w 66"/>
                  <a:gd name="T29" fmla="*/ 24 h 29"/>
                  <a:gd name="T30" fmla="*/ 22 w 66"/>
                  <a:gd name="T31" fmla="*/ 25 h 29"/>
                  <a:gd name="T32" fmla="*/ 18 w 66"/>
                  <a:gd name="T33" fmla="*/ 29 h 29"/>
                  <a:gd name="T34" fmla="*/ 12 w 66"/>
                  <a:gd name="T35" fmla="*/ 28 h 29"/>
                  <a:gd name="T36" fmla="*/ 7 w 66"/>
                  <a:gd name="T37" fmla="*/ 28 h 29"/>
                  <a:gd name="T38" fmla="*/ 2 w 66"/>
                  <a:gd name="T39" fmla="*/ 24 h 29"/>
                  <a:gd name="T40" fmla="*/ 0 w 66"/>
                  <a:gd name="T41" fmla="*/ 19 h 29"/>
                  <a:gd name="T42" fmla="*/ 0 w 66"/>
                  <a:gd name="T43" fmla="*/ 16 h 29"/>
                  <a:gd name="T44" fmla="*/ 4 w 66"/>
                  <a:gd name="T45" fmla="*/ 11 h 29"/>
                  <a:gd name="T46" fmla="*/ 12 w 66"/>
                  <a:gd name="T47" fmla="*/ 10 h 29"/>
                  <a:gd name="T48" fmla="*/ 17 w 66"/>
                  <a:gd name="T49" fmla="*/ 5 h 29"/>
                  <a:gd name="T50" fmla="*/ 24 w 66"/>
                  <a:gd name="T51" fmla="*/ 0 h 29"/>
                  <a:gd name="T52" fmla="*/ 33 w 66"/>
                  <a:gd name="T53" fmla="*/ 2 h 2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29"/>
                  <a:gd name="T83" fmla="*/ 66 w 66"/>
                  <a:gd name="T84" fmla="*/ 29 h 2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29">
                    <a:moveTo>
                      <a:pt x="33" y="2"/>
                    </a:moveTo>
                    <a:lnTo>
                      <a:pt x="36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7" y="3"/>
                    </a:lnTo>
                    <a:lnTo>
                      <a:pt x="64" y="6"/>
                    </a:lnTo>
                    <a:lnTo>
                      <a:pt x="66" y="9"/>
                    </a:lnTo>
                    <a:lnTo>
                      <a:pt x="64" y="15"/>
                    </a:lnTo>
                    <a:lnTo>
                      <a:pt x="61" y="20"/>
                    </a:lnTo>
                    <a:lnTo>
                      <a:pt x="54" y="19"/>
                    </a:lnTo>
                    <a:lnTo>
                      <a:pt x="46" y="18"/>
                    </a:lnTo>
                    <a:lnTo>
                      <a:pt x="41" y="20"/>
                    </a:lnTo>
                    <a:lnTo>
                      <a:pt x="40" y="22"/>
                    </a:lnTo>
                    <a:lnTo>
                      <a:pt x="32" y="21"/>
                    </a:lnTo>
                    <a:lnTo>
                      <a:pt x="28" y="24"/>
                    </a:lnTo>
                    <a:lnTo>
                      <a:pt x="22" y="25"/>
                    </a:lnTo>
                    <a:lnTo>
                      <a:pt x="18" y="29"/>
                    </a:lnTo>
                    <a:lnTo>
                      <a:pt x="12" y="28"/>
                    </a:lnTo>
                    <a:lnTo>
                      <a:pt x="7" y="28"/>
                    </a:lnTo>
                    <a:lnTo>
                      <a:pt x="2" y="24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4" y="11"/>
                    </a:lnTo>
                    <a:lnTo>
                      <a:pt x="12" y="10"/>
                    </a:lnTo>
                    <a:lnTo>
                      <a:pt x="17" y="5"/>
                    </a:lnTo>
                    <a:lnTo>
                      <a:pt x="24" y="0"/>
                    </a:lnTo>
                    <a:lnTo>
                      <a:pt x="33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0" name="Freeform 1027"/>
              <p:cNvSpPr>
                <a:spLocks/>
              </p:cNvSpPr>
              <p:nvPr/>
            </p:nvSpPr>
            <p:spPr bwMode="gray">
              <a:xfrm>
                <a:off x="2861" y="1488"/>
                <a:ext cx="95" cy="40"/>
              </a:xfrm>
              <a:custGeom>
                <a:avLst/>
                <a:gdLst>
                  <a:gd name="T0" fmla="*/ 10 w 95"/>
                  <a:gd name="T1" fmla="*/ 35 h 40"/>
                  <a:gd name="T2" fmla="*/ 9 w 95"/>
                  <a:gd name="T3" fmla="*/ 32 h 40"/>
                  <a:gd name="T4" fmla="*/ 5 w 95"/>
                  <a:gd name="T5" fmla="*/ 32 h 40"/>
                  <a:gd name="T6" fmla="*/ 0 w 95"/>
                  <a:gd name="T7" fmla="*/ 31 h 40"/>
                  <a:gd name="T8" fmla="*/ 1 w 95"/>
                  <a:gd name="T9" fmla="*/ 26 h 40"/>
                  <a:gd name="T10" fmla="*/ 13 w 95"/>
                  <a:gd name="T11" fmla="*/ 26 h 40"/>
                  <a:gd name="T12" fmla="*/ 24 w 95"/>
                  <a:gd name="T13" fmla="*/ 25 h 40"/>
                  <a:gd name="T14" fmla="*/ 31 w 95"/>
                  <a:gd name="T15" fmla="*/ 21 h 40"/>
                  <a:gd name="T16" fmla="*/ 40 w 95"/>
                  <a:gd name="T17" fmla="*/ 20 h 40"/>
                  <a:gd name="T18" fmla="*/ 40 w 95"/>
                  <a:gd name="T19" fmla="*/ 15 h 40"/>
                  <a:gd name="T20" fmla="*/ 52 w 95"/>
                  <a:gd name="T21" fmla="*/ 9 h 40"/>
                  <a:gd name="T22" fmla="*/ 52 w 95"/>
                  <a:gd name="T23" fmla="*/ 3 h 40"/>
                  <a:gd name="T24" fmla="*/ 63 w 95"/>
                  <a:gd name="T25" fmla="*/ 4 h 40"/>
                  <a:gd name="T26" fmla="*/ 66 w 95"/>
                  <a:gd name="T27" fmla="*/ 0 h 40"/>
                  <a:gd name="T28" fmla="*/ 80 w 95"/>
                  <a:gd name="T29" fmla="*/ 6 h 40"/>
                  <a:gd name="T30" fmla="*/ 88 w 95"/>
                  <a:gd name="T31" fmla="*/ 7 h 40"/>
                  <a:gd name="T32" fmla="*/ 88 w 95"/>
                  <a:gd name="T33" fmla="*/ 10 h 40"/>
                  <a:gd name="T34" fmla="*/ 90 w 95"/>
                  <a:gd name="T35" fmla="*/ 15 h 40"/>
                  <a:gd name="T36" fmla="*/ 95 w 95"/>
                  <a:gd name="T37" fmla="*/ 19 h 40"/>
                  <a:gd name="T38" fmla="*/ 88 w 95"/>
                  <a:gd name="T39" fmla="*/ 21 h 40"/>
                  <a:gd name="T40" fmla="*/ 84 w 95"/>
                  <a:gd name="T41" fmla="*/ 27 h 40"/>
                  <a:gd name="T42" fmla="*/ 82 w 95"/>
                  <a:gd name="T43" fmla="*/ 31 h 40"/>
                  <a:gd name="T44" fmla="*/ 77 w 95"/>
                  <a:gd name="T45" fmla="*/ 34 h 40"/>
                  <a:gd name="T46" fmla="*/ 67 w 95"/>
                  <a:gd name="T47" fmla="*/ 38 h 40"/>
                  <a:gd name="T48" fmla="*/ 58 w 95"/>
                  <a:gd name="T49" fmla="*/ 40 h 40"/>
                  <a:gd name="T50" fmla="*/ 50 w 95"/>
                  <a:gd name="T51" fmla="*/ 37 h 40"/>
                  <a:gd name="T52" fmla="*/ 38 w 95"/>
                  <a:gd name="T53" fmla="*/ 38 h 40"/>
                  <a:gd name="T54" fmla="*/ 31 w 95"/>
                  <a:gd name="T55" fmla="*/ 35 h 40"/>
                  <a:gd name="T56" fmla="*/ 31 w 95"/>
                  <a:gd name="T57" fmla="*/ 31 h 40"/>
                  <a:gd name="T58" fmla="*/ 19 w 95"/>
                  <a:gd name="T59" fmla="*/ 31 h 40"/>
                  <a:gd name="T60" fmla="*/ 18 w 95"/>
                  <a:gd name="T61" fmla="*/ 35 h 40"/>
                  <a:gd name="T62" fmla="*/ 10 w 95"/>
                  <a:gd name="T63" fmla="*/ 35 h 4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5"/>
                  <a:gd name="T97" fmla="*/ 0 h 40"/>
                  <a:gd name="T98" fmla="*/ 95 w 95"/>
                  <a:gd name="T99" fmla="*/ 40 h 4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5" h="40">
                    <a:moveTo>
                      <a:pt x="10" y="35"/>
                    </a:moveTo>
                    <a:lnTo>
                      <a:pt x="9" y="32"/>
                    </a:lnTo>
                    <a:lnTo>
                      <a:pt x="5" y="32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13" y="26"/>
                    </a:lnTo>
                    <a:lnTo>
                      <a:pt x="24" y="25"/>
                    </a:lnTo>
                    <a:lnTo>
                      <a:pt x="31" y="21"/>
                    </a:lnTo>
                    <a:lnTo>
                      <a:pt x="40" y="20"/>
                    </a:lnTo>
                    <a:lnTo>
                      <a:pt x="40" y="15"/>
                    </a:lnTo>
                    <a:lnTo>
                      <a:pt x="52" y="9"/>
                    </a:lnTo>
                    <a:lnTo>
                      <a:pt x="52" y="3"/>
                    </a:lnTo>
                    <a:lnTo>
                      <a:pt x="63" y="4"/>
                    </a:lnTo>
                    <a:lnTo>
                      <a:pt x="66" y="0"/>
                    </a:lnTo>
                    <a:lnTo>
                      <a:pt x="80" y="6"/>
                    </a:lnTo>
                    <a:lnTo>
                      <a:pt x="88" y="7"/>
                    </a:lnTo>
                    <a:lnTo>
                      <a:pt x="88" y="10"/>
                    </a:lnTo>
                    <a:lnTo>
                      <a:pt x="90" y="15"/>
                    </a:lnTo>
                    <a:lnTo>
                      <a:pt x="95" y="19"/>
                    </a:lnTo>
                    <a:lnTo>
                      <a:pt x="88" y="21"/>
                    </a:lnTo>
                    <a:lnTo>
                      <a:pt x="84" y="27"/>
                    </a:lnTo>
                    <a:lnTo>
                      <a:pt x="82" y="31"/>
                    </a:lnTo>
                    <a:lnTo>
                      <a:pt x="77" y="34"/>
                    </a:lnTo>
                    <a:lnTo>
                      <a:pt x="67" y="38"/>
                    </a:lnTo>
                    <a:lnTo>
                      <a:pt x="58" y="40"/>
                    </a:lnTo>
                    <a:lnTo>
                      <a:pt x="50" y="37"/>
                    </a:lnTo>
                    <a:lnTo>
                      <a:pt x="38" y="38"/>
                    </a:lnTo>
                    <a:lnTo>
                      <a:pt x="31" y="35"/>
                    </a:lnTo>
                    <a:lnTo>
                      <a:pt x="31" y="31"/>
                    </a:lnTo>
                    <a:lnTo>
                      <a:pt x="19" y="31"/>
                    </a:lnTo>
                    <a:lnTo>
                      <a:pt x="18" y="35"/>
                    </a:lnTo>
                    <a:lnTo>
                      <a:pt x="10" y="3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1" name="Freeform 1028"/>
              <p:cNvSpPr>
                <a:spLocks/>
              </p:cNvSpPr>
              <p:nvPr/>
            </p:nvSpPr>
            <p:spPr bwMode="gray">
              <a:xfrm>
                <a:off x="2918" y="1398"/>
                <a:ext cx="116" cy="90"/>
              </a:xfrm>
              <a:custGeom>
                <a:avLst/>
                <a:gdLst>
                  <a:gd name="T0" fmla="*/ 0 w 116"/>
                  <a:gd name="T1" fmla="*/ 16 h 90"/>
                  <a:gd name="T2" fmla="*/ 12 w 116"/>
                  <a:gd name="T3" fmla="*/ 12 h 90"/>
                  <a:gd name="T4" fmla="*/ 25 w 116"/>
                  <a:gd name="T5" fmla="*/ 8 h 90"/>
                  <a:gd name="T6" fmla="*/ 36 w 116"/>
                  <a:gd name="T7" fmla="*/ 0 h 90"/>
                  <a:gd name="T8" fmla="*/ 49 w 116"/>
                  <a:gd name="T9" fmla="*/ 0 h 90"/>
                  <a:gd name="T10" fmla="*/ 53 w 116"/>
                  <a:gd name="T11" fmla="*/ 6 h 90"/>
                  <a:gd name="T12" fmla="*/ 67 w 116"/>
                  <a:gd name="T13" fmla="*/ 6 h 90"/>
                  <a:gd name="T14" fmla="*/ 81 w 116"/>
                  <a:gd name="T15" fmla="*/ 5 h 90"/>
                  <a:gd name="T16" fmla="*/ 101 w 116"/>
                  <a:gd name="T17" fmla="*/ 4 h 90"/>
                  <a:gd name="T18" fmla="*/ 106 w 116"/>
                  <a:gd name="T19" fmla="*/ 8 h 90"/>
                  <a:gd name="T20" fmla="*/ 109 w 116"/>
                  <a:gd name="T21" fmla="*/ 12 h 90"/>
                  <a:gd name="T22" fmla="*/ 111 w 116"/>
                  <a:gd name="T23" fmla="*/ 20 h 90"/>
                  <a:gd name="T24" fmla="*/ 115 w 116"/>
                  <a:gd name="T25" fmla="*/ 24 h 90"/>
                  <a:gd name="T26" fmla="*/ 114 w 116"/>
                  <a:gd name="T27" fmla="*/ 34 h 90"/>
                  <a:gd name="T28" fmla="*/ 108 w 116"/>
                  <a:gd name="T29" fmla="*/ 34 h 90"/>
                  <a:gd name="T30" fmla="*/ 107 w 116"/>
                  <a:gd name="T31" fmla="*/ 40 h 90"/>
                  <a:gd name="T32" fmla="*/ 112 w 116"/>
                  <a:gd name="T33" fmla="*/ 42 h 90"/>
                  <a:gd name="T34" fmla="*/ 112 w 116"/>
                  <a:gd name="T35" fmla="*/ 52 h 90"/>
                  <a:gd name="T36" fmla="*/ 112 w 116"/>
                  <a:gd name="T37" fmla="*/ 56 h 90"/>
                  <a:gd name="T38" fmla="*/ 115 w 116"/>
                  <a:gd name="T39" fmla="*/ 62 h 90"/>
                  <a:gd name="T40" fmla="*/ 116 w 116"/>
                  <a:gd name="T41" fmla="*/ 66 h 90"/>
                  <a:gd name="T42" fmla="*/ 109 w 116"/>
                  <a:gd name="T43" fmla="*/ 70 h 90"/>
                  <a:gd name="T44" fmla="*/ 103 w 116"/>
                  <a:gd name="T45" fmla="*/ 77 h 90"/>
                  <a:gd name="T46" fmla="*/ 99 w 116"/>
                  <a:gd name="T47" fmla="*/ 82 h 90"/>
                  <a:gd name="T48" fmla="*/ 97 w 116"/>
                  <a:gd name="T49" fmla="*/ 90 h 90"/>
                  <a:gd name="T50" fmla="*/ 95 w 116"/>
                  <a:gd name="T51" fmla="*/ 87 h 90"/>
                  <a:gd name="T52" fmla="*/ 88 w 116"/>
                  <a:gd name="T53" fmla="*/ 84 h 90"/>
                  <a:gd name="T54" fmla="*/ 81 w 116"/>
                  <a:gd name="T55" fmla="*/ 84 h 90"/>
                  <a:gd name="T56" fmla="*/ 73 w 116"/>
                  <a:gd name="T57" fmla="*/ 86 h 90"/>
                  <a:gd name="T58" fmla="*/ 67 w 116"/>
                  <a:gd name="T59" fmla="*/ 88 h 90"/>
                  <a:gd name="T60" fmla="*/ 64 w 116"/>
                  <a:gd name="T61" fmla="*/ 83 h 90"/>
                  <a:gd name="T62" fmla="*/ 55 w 116"/>
                  <a:gd name="T63" fmla="*/ 81 h 90"/>
                  <a:gd name="T64" fmla="*/ 51 w 116"/>
                  <a:gd name="T65" fmla="*/ 76 h 90"/>
                  <a:gd name="T66" fmla="*/ 45 w 116"/>
                  <a:gd name="T67" fmla="*/ 74 h 90"/>
                  <a:gd name="T68" fmla="*/ 40 w 116"/>
                  <a:gd name="T69" fmla="*/ 70 h 90"/>
                  <a:gd name="T70" fmla="*/ 34 w 116"/>
                  <a:gd name="T71" fmla="*/ 69 h 90"/>
                  <a:gd name="T72" fmla="*/ 32 w 116"/>
                  <a:gd name="T73" fmla="*/ 72 h 90"/>
                  <a:gd name="T74" fmla="*/ 25 w 116"/>
                  <a:gd name="T75" fmla="*/ 70 h 90"/>
                  <a:gd name="T76" fmla="*/ 24 w 116"/>
                  <a:gd name="T77" fmla="*/ 65 h 90"/>
                  <a:gd name="T78" fmla="*/ 18 w 116"/>
                  <a:gd name="T79" fmla="*/ 62 h 90"/>
                  <a:gd name="T80" fmla="*/ 9 w 116"/>
                  <a:gd name="T81" fmla="*/ 58 h 90"/>
                  <a:gd name="T82" fmla="*/ 6 w 116"/>
                  <a:gd name="T83" fmla="*/ 52 h 90"/>
                  <a:gd name="T84" fmla="*/ 6 w 116"/>
                  <a:gd name="T85" fmla="*/ 35 h 90"/>
                  <a:gd name="T86" fmla="*/ 0 w 116"/>
                  <a:gd name="T87" fmla="*/ 31 h 90"/>
                  <a:gd name="T88" fmla="*/ 3 w 116"/>
                  <a:gd name="T89" fmla="*/ 22 h 90"/>
                  <a:gd name="T90" fmla="*/ 0 w 116"/>
                  <a:gd name="T91" fmla="*/ 16 h 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6"/>
                  <a:gd name="T139" fmla="*/ 0 h 90"/>
                  <a:gd name="T140" fmla="*/ 116 w 116"/>
                  <a:gd name="T141" fmla="*/ 90 h 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6" h="90">
                    <a:moveTo>
                      <a:pt x="0" y="16"/>
                    </a:moveTo>
                    <a:lnTo>
                      <a:pt x="12" y="12"/>
                    </a:lnTo>
                    <a:lnTo>
                      <a:pt x="25" y="8"/>
                    </a:lnTo>
                    <a:lnTo>
                      <a:pt x="36" y="0"/>
                    </a:lnTo>
                    <a:lnTo>
                      <a:pt x="49" y="0"/>
                    </a:lnTo>
                    <a:lnTo>
                      <a:pt x="53" y="6"/>
                    </a:lnTo>
                    <a:lnTo>
                      <a:pt x="67" y="6"/>
                    </a:lnTo>
                    <a:lnTo>
                      <a:pt x="81" y="5"/>
                    </a:lnTo>
                    <a:lnTo>
                      <a:pt x="101" y="4"/>
                    </a:lnTo>
                    <a:lnTo>
                      <a:pt x="106" y="8"/>
                    </a:lnTo>
                    <a:lnTo>
                      <a:pt x="109" y="12"/>
                    </a:lnTo>
                    <a:lnTo>
                      <a:pt x="111" y="20"/>
                    </a:lnTo>
                    <a:lnTo>
                      <a:pt x="115" y="24"/>
                    </a:lnTo>
                    <a:lnTo>
                      <a:pt x="114" y="34"/>
                    </a:lnTo>
                    <a:lnTo>
                      <a:pt x="108" y="34"/>
                    </a:lnTo>
                    <a:lnTo>
                      <a:pt x="107" y="40"/>
                    </a:lnTo>
                    <a:lnTo>
                      <a:pt x="112" y="42"/>
                    </a:lnTo>
                    <a:lnTo>
                      <a:pt x="112" y="52"/>
                    </a:lnTo>
                    <a:lnTo>
                      <a:pt x="112" y="56"/>
                    </a:lnTo>
                    <a:lnTo>
                      <a:pt x="115" y="62"/>
                    </a:lnTo>
                    <a:lnTo>
                      <a:pt x="116" y="66"/>
                    </a:lnTo>
                    <a:lnTo>
                      <a:pt x="109" y="70"/>
                    </a:lnTo>
                    <a:lnTo>
                      <a:pt x="103" y="77"/>
                    </a:lnTo>
                    <a:lnTo>
                      <a:pt x="99" y="82"/>
                    </a:lnTo>
                    <a:lnTo>
                      <a:pt x="97" y="90"/>
                    </a:lnTo>
                    <a:lnTo>
                      <a:pt x="95" y="87"/>
                    </a:lnTo>
                    <a:lnTo>
                      <a:pt x="88" y="84"/>
                    </a:lnTo>
                    <a:lnTo>
                      <a:pt x="81" y="84"/>
                    </a:lnTo>
                    <a:lnTo>
                      <a:pt x="73" y="86"/>
                    </a:lnTo>
                    <a:lnTo>
                      <a:pt x="67" y="88"/>
                    </a:lnTo>
                    <a:lnTo>
                      <a:pt x="64" y="83"/>
                    </a:lnTo>
                    <a:lnTo>
                      <a:pt x="55" y="81"/>
                    </a:lnTo>
                    <a:lnTo>
                      <a:pt x="51" y="76"/>
                    </a:lnTo>
                    <a:lnTo>
                      <a:pt x="45" y="74"/>
                    </a:lnTo>
                    <a:lnTo>
                      <a:pt x="40" y="70"/>
                    </a:lnTo>
                    <a:lnTo>
                      <a:pt x="34" y="69"/>
                    </a:lnTo>
                    <a:lnTo>
                      <a:pt x="32" y="72"/>
                    </a:lnTo>
                    <a:lnTo>
                      <a:pt x="25" y="70"/>
                    </a:lnTo>
                    <a:lnTo>
                      <a:pt x="24" y="65"/>
                    </a:lnTo>
                    <a:lnTo>
                      <a:pt x="18" y="62"/>
                    </a:lnTo>
                    <a:lnTo>
                      <a:pt x="9" y="58"/>
                    </a:lnTo>
                    <a:lnTo>
                      <a:pt x="6" y="52"/>
                    </a:lnTo>
                    <a:lnTo>
                      <a:pt x="6" y="35"/>
                    </a:lnTo>
                    <a:lnTo>
                      <a:pt x="0" y="31"/>
                    </a:lnTo>
                    <a:lnTo>
                      <a:pt x="3" y="22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2" name="Freeform 1029"/>
              <p:cNvSpPr>
                <a:spLocks/>
              </p:cNvSpPr>
              <p:nvPr/>
            </p:nvSpPr>
            <p:spPr bwMode="gray">
              <a:xfrm>
                <a:off x="2943" y="1497"/>
                <a:ext cx="75" cy="41"/>
              </a:xfrm>
              <a:custGeom>
                <a:avLst/>
                <a:gdLst>
                  <a:gd name="T0" fmla="*/ 0 w 75"/>
                  <a:gd name="T1" fmla="*/ 22 h 41"/>
                  <a:gd name="T2" fmla="*/ 2 w 75"/>
                  <a:gd name="T3" fmla="*/ 18 h 41"/>
                  <a:gd name="T4" fmla="*/ 6 w 75"/>
                  <a:gd name="T5" fmla="*/ 12 h 41"/>
                  <a:gd name="T6" fmla="*/ 13 w 75"/>
                  <a:gd name="T7" fmla="*/ 10 h 41"/>
                  <a:gd name="T8" fmla="*/ 24 w 75"/>
                  <a:gd name="T9" fmla="*/ 11 h 41"/>
                  <a:gd name="T10" fmla="*/ 28 w 75"/>
                  <a:gd name="T11" fmla="*/ 7 h 41"/>
                  <a:gd name="T12" fmla="*/ 34 w 75"/>
                  <a:gd name="T13" fmla="*/ 6 h 41"/>
                  <a:gd name="T14" fmla="*/ 38 w 75"/>
                  <a:gd name="T15" fmla="*/ 3 h 41"/>
                  <a:gd name="T16" fmla="*/ 46 w 75"/>
                  <a:gd name="T17" fmla="*/ 4 h 41"/>
                  <a:gd name="T18" fmla="*/ 47 w 75"/>
                  <a:gd name="T19" fmla="*/ 2 h 41"/>
                  <a:gd name="T20" fmla="*/ 52 w 75"/>
                  <a:gd name="T21" fmla="*/ 0 h 41"/>
                  <a:gd name="T22" fmla="*/ 67 w 75"/>
                  <a:gd name="T23" fmla="*/ 2 h 41"/>
                  <a:gd name="T24" fmla="*/ 72 w 75"/>
                  <a:gd name="T25" fmla="*/ 5 h 41"/>
                  <a:gd name="T26" fmla="*/ 75 w 75"/>
                  <a:gd name="T27" fmla="*/ 10 h 41"/>
                  <a:gd name="T28" fmla="*/ 68 w 75"/>
                  <a:gd name="T29" fmla="*/ 15 h 41"/>
                  <a:gd name="T30" fmla="*/ 60 w 75"/>
                  <a:gd name="T31" fmla="*/ 26 h 41"/>
                  <a:gd name="T32" fmla="*/ 50 w 75"/>
                  <a:gd name="T33" fmla="*/ 36 h 41"/>
                  <a:gd name="T34" fmla="*/ 35 w 75"/>
                  <a:gd name="T35" fmla="*/ 36 h 41"/>
                  <a:gd name="T36" fmla="*/ 29 w 75"/>
                  <a:gd name="T37" fmla="*/ 40 h 41"/>
                  <a:gd name="T38" fmla="*/ 16 w 75"/>
                  <a:gd name="T39" fmla="*/ 41 h 41"/>
                  <a:gd name="T40" fmla="*/ 6 w 75"/>
                  <a:gd name="T41" fmla="*/ 34 h 41"/>
                  <a:gd name="T42" fmla="*/ 1 w 75"/>
                  <a:gd name="T43" fmla="*/ 28 h 41"/>
                  <a:gd name="T44" fmla="*/ 0 w 75"/>
                  <a:gd name="T45" fmla="*/ 22 h 4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5"/>
                  <a:gd name="T70" fmla="*/ 0 h 41"/>
                  <a:gd name="T71" fmla="*/ 75 w 75"/>
                  <a:gd name="T72" fmla="*/ 41 h 4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5" h="41">
                    <a:moveTo>
                      <a:pt x="0" y="22"/>
                    </a:moveTo>
                    <a:lnTo>
                      <a:pt x="2" y="18"/>
                    </a:lnTo>
                    <a:lnTo>
                      <a:pt x="6" y="12"/>
                    </a:lnTo>
                    <a:lnTo>
                      <a:pt x="13" y="10"/>
                    </a:lnTo>
                    <a:lnTo>
                      <a:pt x="24" y="11"/>
                    </a:lnTo>
                    <a:lnTo>
                      <a:pt x="28" y="7"/>
                    </a:lnTo>
                    <a:lnTo>
                      <a:pt x="34" y="6"/>
                    </a:lnTo>
                    <a:lnTo>
                      <a:pt x="38" y="3"/>
                    </a:lnTo>
                    <a:lnTo>
                      <a:pt x="46" y="4"/>
                    </a:lnTo>
                    <a:lnTo>
                      <a:pt x="47" y="2"/>
                    </a:lnTo>
                    <a:lnTo>
                      <a:pt x="52" y="0"/>
                    </a:lnTo>
                    <a:lnTo>
                      <a:pt x="67" y="2"/>
                    </a:lnTo>
                    <a:lnTo>
                      <a:pt x="72" y="5"/>
                    </a:lnTo>
                    <a:lnTo>
                      <a:pt x="75" y="10"/>
                    </a:lnTo>
                    <a:lnTo>
                      <a:pt x="68" y="15"/>
                    </a:lnTo>
                    <a:lnTo>
                      <a:pt x="60" y="26"/>
                    </a:lnTo>
                    <a:lnTo>
                      <a:pt x="50" y="36"/>
                    </a:lnTo>
                    <a:lnTo>
                      <a:pt x="35" y="36"/>
                    </a:lnTo>
                    <a:lnTo>
                      <a:pt x="29" y="40"/>
                    </a:lnTo>
                    <a:lnTo>
                      <a:pt x="16" y="41"/>
                    </a:lnTo>
                    <a:lnTo>
                      <a:pt x="6" y="34"/>
                    </a:lnTo>
                    <a:lnTo>
                      <a:pt x="1" y="28"/>
                    </a:lnTo>
                    <a:lnTo>
                      <a:pt x="0" y="2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3" name="Freeform 1030"/>
              <p:cNvSpPr>
                <a:spLocks/>
              </p:cNvSpPr>
              <p:nvPr/>
            </p:nvSpPr>
            <p:spPr bwMode="gray">
              <a:xfrm>
                <a:off x="2905" y="1519"/>
                <a:ext cx="39" cy="22"/>
              </a:xfrm>
              <a:custGeom>
                <a:avLst/>
                <a:gdLst>
                  <a:gd name="T0" fmla="*/ 8 w 39"/>
                  <a:gd name="T1" fmla="*/ 21 h 22"/>
                  <a:gd name="T2" fmla="*/ 16 w 39"/>
                  <a:gd name="T3" fmla="*/ 22 h 22"/>
                  <a:gd name="T4" fmla="*/ 24 w 39"/>
                  <a:gd name="T5" fmla="*/ 21 h 22"/>
                  <a:gd name="T6" fmla="*/ 29 w 39"/>
                  <a:gd name="T7" fmla="*/ 16 h 22"/>
                  <a:gd name="T8" fmla="*/ 32 w 39"/>
                  <a:gd name="T9" fmla="*/ 12 h 22"/>
                  <a:gd name="T10" fmla="*/ 39 w 39"/>
                  <a:gd name="T11" fmla="*/ 6 h 22"/>
                  <a:gd name="T12" fmla="*/ 38 w 39"/>
                  <a:gd name="T13" fmla="*/ 0 h 22"/>
                  <a:gd name="T14" fmla="*/ 33 w 39"/>
                  <a:gd name="T15" fmla="*/ 3 h 22"/>
                  <a:gd name="T16" fmla="*/ 23 w 39"/>
                  <a:gd name="T17" fmla="*/ 7 h 22"/>
                  <a:gd name="T18" fmla="*/ 14 w 39"/>
                  <a:gd name="T19" fmla="*/ 9 h 22"/>
                  <a:gd name="T20" fmla="*/ 6 w 39"/>
                  <a:gd name="T21" fmla="*/ 6 h 22"/>
                  <a:gd name="T22" fmla="*/ 2 w 39"/>
                  <a:gd name="T23" fmla="*/ 12 h 22"/>
                  <a:gd name="T24" fmla="*/ 0 w 39"/>
                  <a:gd name="T25" fmla="*/ 17 h 22"/>
                  <a:gd name="T26" fmla="*/ 8 w 39"/>
                  <a:gd name="T27" fmla="*/ 21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"/>
                  <a:gd name="T43" fmla="*/ 0 h 22"/>
                  <a:gd name="T44" fmla="*/ 39 w 39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" h="22">
                    <a:moveTo>
                      <a:pt x="8" y="21"/>
                    </a:moveTo>
                    <a:lnTo>
                      <a:pt x="16" y="22"/>
                    </a:lnTo>
                    <a:lnTo>
                      <a:pt x="24" y="21"/>
                    </a:lnTo>
                    <a:lnTo>
                      <a:pt x="29" y="16"/>
                    </a:lnTo>
                    <a:lnTo>
                      <a:pt x="32" y="12"/>
                    </a:lnTo>
                    <a:lnTo>
                      <a:pt x="39" y="6"/>
                    </a:lnTo>
                    <a:lnTo>
                      <a:pt x="38" y="0"/>
                    </a:lnTo>
                    <a:lnTo>
                      <a:pt x="33" y="3"/>
                    </a:lnTo>
                    <a:lnTo>
                      <a:pt x="23" y="7"/>
                    </a:lnTo>
                    <a:lnTo>
                      <a:pt x="14" y="9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8" y="2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4" name="Freeform 1031"/>
              <p:cNvSpPr>
                <a:spLocks/>
              </p:cNvSpPr>
              <p:nvPr/>
            </p:nvSpPr>
            <p:spPr bwMode="gray">
              <a:xfrm>
                <a:off x="2910" y="1525"/>
                <a:ext cx="67" cy="54"/>
              </a:xfrm>
              <a:custGeom>
                <a:avLst/>
                <a:gdLst>
                  <a:gd name="T0" fmla="*/ 62 w 67"/>
                  <a:gd name="T1" fmla="*/ 12 h 54"/>
                  <a:gd name="T2" fmla="*/ 64 w 67"/>
                  <a:gd name="T3" fmla="*/ 17 h 54"/>
                  <a:gd name="T4" fmla="*/ 67 w 67"/>
                  <a:gd name="T5" fmla="*/ 22 h 54"/>
                  <a:gd name="T6" fmla="*/ 64 w 67"/>
                  <a:gd name="T7" fmla="*/ 25 h 54"/>
                  <a:gd name="T8" fmla="*/ 53 w 67"/>
                  <a:gd name="T9" fmla="*/ 23 h 54"/>
                  <a:gd name="T10" fmla="*/ 41 w 67"/>
                  <a:gd name="T11" fmla="*/ 22 h 54"/>
                  <a:gd name="T12" fmla="*/ 36 w 67"/>
                  <a:gd name="T13" fmla="*/ 21 h 54"/>
                  <a:gd name="T14" fmla="*/ 27 w 67"/>
                  <a:gd name="T15" fmla="*/ 22 h 54"/>
                  <a:gd name="T16" fmla="*/ 29 w 67"/>
                  <a:gd name="T17" fmla="*/ 28 h 54"/>
                  <a:gd name="T18" fmla="*/ 31 w 67"/>
                  <a:gd name="T19" fmla="*/ 36 h 54"/>
                  <a:gd name="T20" fmla="*/ 35 w 67"/>
                  <a:gd name="T21" fmla="*/ 42 h 54"/>
                  <a:gd name="T22" fmla="*/ 41 w 67"/>
                  <a:gd name="T23" fmla="*/ 48 h 54"/>
                  <a:gd name="T24" fmla="*/ 45 w 67"/>
                  <a:gd name="T25" fmla="*/ 51 h 54"/>
                  <a:gd name="T26" fmla="*/ 45 w 67"/>
                  <a:gd name="T27" fmla="*/ 54 h 54"/>
                  <a:gd name="T28" fmla="*/ 35 w 67"/>
                  <a:gd name="T29" fmla="*/ 47 h 54"/>
                  <a:gd name="T30" fmla="*/ 27 w 67"/>
                  <a:gd name="T31" fmla="*/ 42 h 54"/>
                  <a:gd name="T32" fmla="*/ 21 w 67"/>
                  <a:gd name="T33" fmla="*/ 36 h 54"/>
                  <a:gd name="T34" fmla="*/ 17 w 67"/>
                  <a:gd name="T35" fmla="*/ 29 h 54"/>
                  <a:gd name="T36" fmla="*/ 15 w 67"/>
                  <a:gd name="T37" fmla="*/ 23 h 54"/>
                  <a:gd name="T38" fmla="*/ 11 w 67"/>
                  <a:gd name="T39" fmla="*/ 24 h 54"/>
                  <a:gd name="T40" fmla="*/ 5 w 67"/>
                  <a:gd name="T41" fmla="*/ 26 h 54"/>
                  <a:gd name="T42" fmla="*/ 0 w 67"/>
                  <a:gd name="T43" fmla="*/ 23 h 54"/>
                  <a:gd name="T44" fmla="*/ 0 w 67"/>
                  <a:gd name="T45" fmla="*/ 17 h 54"/>
                  <a:gd name="T46" fmla="*/ 3 w 67"/>
                  <a:gd name="T47" fmla="*/ 15 h 54"/>
                  <a:gd name="T48" fmla="*/ 6 w 67"/>
                  <a:gd name="T49" fmla="*/ 16 h 54"/>
                  <a:gd name="T50" fmla="*/ 11 w 67"/>
                  <a:gd name="T51" fmla="*/ 16 h 54"/>
                  <a:gd name="T52" fmla="*/ 19 w 67"/>
                  <a:gd name="T53" fmla="*/ 15 h 54"/>
                  <a:gd name="T54" fmla="*/ 24 w 67"/>
                  <a:gd name="T55" fmla="*/ 10 h 54"/>
                  <a:gd name="T56" fmla="*/ 27 w 67"/>
                  <a:gd name="T57" fmla="*/ 6 h 54"/>
                  <a:gd name="T58" fmla="*/ 34 w 67"/>
                  <a:gd name="T59" fmla="*/ 0 h 54"/>
                  <a:gd name="T60" fmla="*/ 39 w 67"/>
                  <a:gd name="T61" fmla="*/ 6 h 54"/>
                  <a:gd name="T62" fmla="*/ 49 w 67"/>
                  <a:gd name="T63" fmla="*/ 13 h 54"/>
                  <a:gd name="T64" fmla="*/ 55 w 67"/>
                  <a:gd name="T65" fmla="*/ 13 h 54"/>
                  <a:gd name="T66" fmla="*/ 62 w 67"/>
                  <a:gd name="T67" fmla="*/ 12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54"/>
                  <a:gd name="T104" fmla="*/ 67 w 67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54">
                    <a:moveTo>
                      <a:pt x="62" y="12"/>
                    </a:moveTo>
                    <a:lnTo>
                      <a:pt x="64" y="17"/>
                    </a:lnTo>
                    <a:lnTo>
                      <a:pt x="67" y="22"/>
                    </a:lnTo>
                    <a:lnTo>
                      <a:pt x="64" y="25"/>
                    </a:lnTo>
                    <a:lnTo>
                      <a:pt x="53" y="23"/>
                    </a:lnTo>
                    <a:lnTo>
                      <a:pt x="41" y="22"/>
                    </a:lnTo>
                    <a:lnTo>
                      <a:pt x="36" y="21"/>
                    </a:lnTo>
                    <a:lnTo>
                      <a:pt x="27" y="22"/>
                    </a:lnTo>
                    <a:lnTo>
                      <a:pt x="29" y="28"/>
                    </a:lnTo>
                    <a:lnTo>
                      <a:pt x="31" y="36"/>
                    </a:lnTo>
                    <a:lnTo>
                      <a:pt x="35" y="42"/>
                    </a:lnTo>
                    <a:lnTo>
                      <a:pt x="41" y="48"/>
                    </a:lnTo>
                    <a:lnTo>
                      <a:pt x="45" y="51"/>
                    </a:lnTo>
                    <a:lnTo>
                      <a:pt x="45" y="54"/>
                    </a:lnTo>
                    <a:lnTo>
                      <a:pt x="35" y="47"/>
                    </a:lnTo>
                    <a:lnTo>
                      <a:pt x="27" y="42"/>
                    </a:lnTo>
                    <a:lnTo>
                      <a:pt x="21" y="36"/>
                    </a:lnTo>
                    <a:lnTo>
                      <a:pt x="17" y="29"/>
                    </a:lnTo>
                    <a:lnTo>
                      <a:pt x="15" y="23"/>
                    </a:lnTo>
                    <a:lnTo>
                      <a:pt x="11" y="24"/>
                    </a:lnTo>
                    <a:lnTo>
                      <a:pt x="5" y="26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3" y="15"/>
                    </a:lnTo>
                    <a:lnTo>
                      <a:pt x="6" y="16"/>
                    </a:lnTo>
                    <a:lnTo>
                      <a:pt x="11" y="16"/>
                    </a:lnTo>
                    <a:lnTo>
                      <a:pt x="19" y="15"/>
                    </a:lnTo>
                    <a:lnTo>
                      <a:pt x="24" y="10"/>
                    </a:lnTo>
                    <a:lnTo>
                      <a:pt x="27" y="6"/>
                    </a:lnTo>
                    <a:lnTo>
                      <a:pt x="34" y="0"/>
                    </a:lnTo>
                    <a:lnTo>
                      <a:pt x="39" y="6"/>
                    </a:lnTo>
                    <a:lnTo>
                      <a:pt x="49" y="13"/>
                    </a:lnTo>
                    <a:lnTo>
                      <a:pt x="55" y="13"/>
                    </a:lnTo>
                    <a:lnTo>
                      <a:pt x="62" y="1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5" name="Freeform 1032"/>
              <p:cNvSpPr>
                <a:spLocks/>
              </p:cNvSpPr>
              <p:nvPr/>
            </p:nvSpPr>
            <p:spPr bwMode="gray">
              <a:xfrm>
                <a:off x="2937" y="1546"/>
                <a:ext cx="44" cy="39"/>
              </a:xfrm>
              <a:custGeom>
                <a:avLst/>
                <a:gdLst>
                  <a:gd name="T0" fmla="*/ 0 w 44"/>
                  <a:gd name="T1" fmla="*/ 1 h 39"/>
                  <a:gd name="T2" fmla="*/ 9 w 44"/>
                  <a:gd name="T3" fmla="*/ 0 h 39"/>
                  <a:gd name="T4" fmla="*/ 18 w 44"/>
                  <a:gd name="T5" fmla="*/ 1 h 39"/>
                  <a:gd name="T6" fmla="*/ 37 w 44"/>
                  <a:gd name="T7" fmla="*/ 4 h 39"/>
                  <a:gd name="T8" fmla="*/ 42 w 44"/>
                  <a:gd name="T9" fmla="*/ 4 h 39"/>
                  <a:gd name="T10" fmla="*/ 42 w 44"/>
                  <a:gd name="T11" fmla="*/ 10 h 39"/>
                  <a:gd name="T12" fmla="*/ 40 w 44"/>
                  <a:gd name="T13" fmla="*/ 13 h 39"/>
                  <a:gd name="T14" fmla="*/ 44 w 44"/>
                  <a:gd name="T15" fmla="*/ 19 h 39"/>
                  <a:gd name="T16" fmla="*/ 38 w 44"/>
                  <a:gd name="T17" fmla="*/ 23 h 39"/>
                  <a:gd name="T18" fmla="*/ 37 w 44"/>
                  <a:gd name="T19" fmla="*/ 29 h 39"/>
                  <a:gd name="T20" fmla="*/ 32 w 44"/>
                  <a:gd name="T21" fmla="*/ 30 h 39"/>
                  <a:gd name="T22" fmla="*/ 31 w 44"/>
                  <a:gd name="T23" fmla="*/ 39 h 39"/>
                  <a:gd name="T24" fmla="*/ 24 w 44"/>
                  <a:gd name="T25" fmla="*/ 35 h 39"/>
                  <a:gd name="T26" fmla="*/ 18 w 44"/>
                  <a:gd name="T27" fmla="*/ 30 h 39"/>
                  <a:gd name="T28" fmla="*/ 12 w 44"/>
                  <a:gd name="T29" fmla="*/ 24 h 39"/>
                  <a:gd name="T30" fmla="*/ 8 w 44"/>
                  <a:gd name="T31" fmla="*/ 21 h 39"/>
                  <a:gd name="T32" fmla="*/ 4 w 44"/>
                  <a:gd name="T33" fmla="*/ 15 h 39"/>
                  <a:gd name="T34" fmla="*/ 2 w 44"/>
                  <a:gd name="T35" fmla="*/ 7 h 39"/>
                  <a:gd name="T36" fmla="*/ 0 w 44"/>
                  <a:gd name="T37" fmla="*/ 1 h 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4"/>
                  <a:gd name="T58" fmla="*/ 0 h 39"/>
                  <a:gd name="T59" fmla="*/ 44 w 44"/>
                  <a:gd name="T60" fmla="*/ 39 h 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4" h="39">
                    <a:moveTo>
                      <a:pt x="0" y="1"/>
                    </a:moveTo>
                    <a:lnTo>
                      <a:pt x="9" y="0"/>
                    </a:lnTo>
                    <a:lnTo>
                      <a:pt x="18" y="1"/>
                    </a:lnTo>
                    <a:lnTo>
                      <a:pt x="37" y="4"/>
                    </a:lnTo>
                    <a:lnTo>
                      <a:pt x="42" y="4"/>
                    </a:lnTo>
                    <a:lnTo>
                      <a:pt x="42" y="10"/>
                    </a:lnTo>
                    <a:lnTo>
                      <a:pt x="40" y="13"/>
                    </a:lnTo>
                    <a:lnTo>
                      <a:pt x="44" y="19"/>
                    </a:lnTo>
                    <a:lnTo>
                      <a:pt x="38" y="23"/>
                    </a:lnTo>
                    <a:lnTo>
                      <a:pt x="37" y="29"/>
                    </a:lnTo>
                    <a:lnTo>
                      <a:pt x="32" y="30"/>
                    </a:lnTo>
                    <a:lnTo>
                      <a:pt x="31" y="39"/>
                    </a:lnTo>
                    <a:lnTo>
                      <a:pt x="24" y="35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8" y="21"/>
                    </a:lnTo>
                    <a:lnTo>
                      <a:pt x="4" y="15"/>
                    </a:lnTo>
                    <a:lnTo>
                      <a:pt x="2" y="7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6" name="Freeform 1033"/>
              <p:cNvSpPr>
                <a:spLocks/>
              </p:cNvSpPr>
              <p:nvPr/>
            </p:nvSpPr>
            <p:spPr bwMode="gray">
              <a:xfrm>
                <a:off x="2968" y="1533"/>
                <a:ext cx="53" cy="59"/>
              </a:xfrm>
              <a:custGeom>
                <a:avLst/>
                <a:gdLst>
                  <a:gd name="T0" fmla="*/ 10 w 53"/>
                  <a:gd name="T1" fmla="*/ 59 h 59"/>
                  <a:gd name="T2" fmla="*/ 5 w 53"/>
                  <a:gd name="T3" fmla="*/ 54 h 59"/>
                  <a:gd name="T4" fmla="*/ 0 w 53"/>
                  <a:gd name="T5" fmla="*/ 52 h 59"/>
                  <a:gd name="T6" fmla="*/ 1 w 53"/>
                  <a:gd name="T7" fmla="*/ 43 h 59"/>
                  <a:gd name="T8" fmla="*/ 6 w 53"/>
                  <a:gd name="T9" fmla="*/ 42 h 59"/>
                  <a:gd name="T10" fmla="*/ 7 w 53"/>
                  <a:gd name="T11" fmla="*/ 36 h 59"/>
                  <a:gd name="T12" fmla="*/ 13 w 53"/>
                  <a:gd name="T13" fmla="*/ 32 h 59"/>
                  <a:gd name="T14" fmla="*/ 9 w 53"/>
                  <a:gd name="T15" fmla="*/ 26 h 59"/>
                  <a:gd name="T16" fmla="*/ 11 w 53"/>
                  <a:gd name="T17" fmla="*/ 23 h 59"/>
                  <a:gd name="T18" fmla="*/ 11 w 53"/>
                  <a:gd name="T19" fmla="*/ 17 h 59"/>
                  <a:gd name="T20" fmla="*/ 6 w 53"/>
                  <a:gd name="T21" fmla="*/ 17 h 59"/>
                  <a:gd name="T22" fmla="*/ 9 w 53"/>
                  <a:gd name="T23" fmla="*/ 14 h 59"/>
                  <a:gd name="T24" fmla="*/ 4 w 53"/>
                  <a:gd name="T25" fmla="*/ 4 h 59"/>
                  <a:gd name="T26" fmla="*/ 10 w 53"/>
                  <a:gd name="T27" fmla="*/ 0 h 59"/>
                  <a:gd name="T28" fmla="*/ 25 w 53"/>
                  <a:gd name="T29" fmla="*/ 0 h 59"/>
                  <a:gd name="T30" fmla="*/ 27 w 53"/>
                  <a:gd name="T31" fmla="*/ 6 h 59"/>
                  <a:gd name="T32" fmla="*/ 31 w 53"/>
                  <a:gd name="T33" fmla="*/ 12 h 59"/>
                  <a:gd name="T34" fmla="*/ 37 w 53"/>
                  <a:gd name="T35" fmla="*/ 22 h 59"/>
                  <a:gd name="T36" fmla="*/ 50 w 53"/>
                  <a:gd name="T37" fmla="*/ 22 h 59"/>
                  <a:gd name="T38" fmla="*/ 50 w 53"/>
                  <a:gd name="T39" fmla="*/ 30 h 59"/>
                  <a:gd name="T40" fmla="*/ 45 w 53"/>
                  <a:gd name="T41" fmla="*/ 34 h 59"/>
                  <a:gd name="T42" fmla="*/ 50 w 53"/>
                  <a:gd name="T43" fmla="*/ 40 h 59"/>
                  <a:gd name="T44" fmla="*/ 53 w 53"/>
                  <a:gd name="T45" fmla="*/ 44 h 59"/>
                  <a:gd name="T46" fmla="*/ 47 w 53"/>
                  <a:gd name="T47" fmla="*/ 54 h 59"/>
                  <a:gd name="T48" fmla="*/ 40 w 53"/>
                  <a:gd name="T49" fmla="*/ 55 h 59"/>
                  <a:gd name="T50" fmla="*/ 33 w 53"/>
                  <a:gd name="T51" fmla="*/ 57 h 59"/>
                  <a:gd name="T52" fmla="*/ 27 w 53"/>
                  <a:gd name="T53" fmla="*/ 58 h 59"/>
                  <a:gd name="T54" fmla="*/ 21 w 53"/>
                  <a:gd name="T55" fmla="*/ 54 h 59"/>
                  <a:gd name="T56" fmla="*/ 15 w 53"/>
                  <a:gd name="T57" fmla="*/ 52 h 59"/>
                  <a:gd name="T58" fmla="*/ 11 w 53"/>
                  <a:gd name="T59" fmla="*/ 54 h 59"/>
                  <a:gd name="T60" fmla="*/ 10 w 53"/>
                  <a:gd name="T61" fmla="*/ 59 h 5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"/>
                  <a:gd name="T94" fmla="*/ 0 h 59"/>
                  <a:gd name="T95" fmla="*/ 53 w 53"/>
                  <a:gd name="T96" fmla="*/ 59 h 5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" h="59">
                    <a:moveTo>
                      <a:pt x="10" y="59"/>
                    </a:moveTo>
                    <a:lnTo>
                      <a:pt x="5" y="54"/>
                    </a:lnTo>
                    <a:lnTo>
                      <a:pt x="0" y="52"/>
                    </a:lnTo>
                    <a:lnTo>
                      <a:pt x="1" y="43"/>
                    </a:lnTo>
                    <a:lnTo>
                      <a:pt x="6" y="42"/>
                    </a:lnTo>
                    <a:lnTo>
                      <a:pt x="7" y="36"/>
                    </a:lnTo>
                    <a:lnTo>
                      <a:pt x="13" y="32"/>
                    </a:lnTo>
                    <a:lnTo>
                      <a:pt x="9" y="26"/>
                    </a:lnTo>
                    <a:lnTo>
                      <a:pt x="11" y="23"/>
                    </a:lnTo>
                    <a:lnTo>
                      <a:pt x="11" y="17"/>
                    </a:lnTo>
                    <a:lnTo>
                      <a:pt x="6" y="17"/>
                    </a:lnTo>
                    <a:lnTo>
                      <a:pt x="9" y="14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25" y="0"/>
                    </a:lnTo>
                    <a:lnTo>
                      <a:pt x="27" y="6"/>
                    </a:lnTo>
                    <a:lnTo>
                      <a:pt x="31" y="12"/>
                    </a:lnTo>
                    <a:lnTo>
                      <a:pt x="37" y="22"/>
                    </a:lnTo>
                    <a:lnTo>
                      <a:pt x="50" y="22"/>
                    </a:lnTo>
                    <a:lnTo>
                      <a:pt x="50" y="30"/>
                    </a:lnTo>
                    <a:lnTo>
                      <a:pt x="45" y="34"/>
                    </a:lnTo>
                    <a:lnTo>
                      <a:pt x="50" y="40"/>
                    </a:lnTo>
                    <a:lnTo>
                      <a:pt x="53" y="44"/>
                    </a:lnTo>
                    <a:lnTo>
                      <a:pt x="47" y="54"/>
                    </a:lnTo>
                    <a:lnTo>
                      <a:pt x="40" y="55"/>
                    </a:lnTo>
                    <a:lnTo>
                      <a:pt x="33" y="57"/>
                    </a:lnTo>
                    <a:lnTo>
                      <a:pt x="27" y="58"/>
                    </a:lnTo>
                    <a:lnTo>
                      <a:pt x="21" y="54"/>
                    </a:lnTo>
                    <a:lnTo>
                      <a:pt x="15" y="52"/>
                    </a:lnTo>
                    <a:lnTo>
                      <a:pt x="11" y="54"/>
                    </a:lnTo>
                    <a:lnTo>
                      <a:pt x="10" y="5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7" name="Freeform 1034"/>
              <p:cNvSpPr>
                <a:spLocks/>
              </p:cNvSpPr>
              <p:nvPr/>
            </p:nvSpPr>
            <p:spPr bwMode="gray">
              <a:xfrm>
                <a:off x="2993" y="1587"/>
                <a:ext cx="30" cy="23"/>
              </a:xfrm>
              <a:custGeom>
                <a:avLst/>
                <a:gdLst>
                  <a:gd name="T0" fmla="*/ 22 w 30"/>
                  <a:gd name="T1" fmla="*/ 0 h 23"/>
                  <a:gd name="T2" fmla="*/ 25 w 30"/>
                  <a:gd name="T3" fmla="*/ 4 h 23"/>
                  <a:gd name="T4" fmla="*/ 29 w 30"/>
                  <a:gd name="T5" fmla="*/ 9 h 23"/>
                  <a:gd name="T6" fmla="*/ 30 w 30"/>
                  <a:gd name="T7" fmla="*/ 14 h 23"/>
                  <a:gd name="T8" fmla="*/ 25 w 30"/>
                  <a:gd name="T9" fmla="*/ 18 h 23"/>
                  <a:gd name="T10" fmla="*/ 16 w 30"/>
                  <a:gd name="T11" fmla="*/ 20 h 23"/>
                  <a:gd name="T12" fmla="*/ 4 w 30"/>
                  <a:gd name="T13" fmla="*/ 23 h 23"/>
                  <a:gd name="T14" fmla="*/ 0 w 30"/>
                  <a:gd name="T15" fmla="*/ 14 h 23"/>
                  <a:gd name="T16" fmla="*/ 2 w 30"/>
                  <a:gd name="T17" fmla="*/ 4 h 23"/>
                  <a:gd name="T18" fmla="*/ 8 w 30"/>
                  <a:gd name="T19" fmla="*/ 3 h 23"/>
                  <a:gd name="T20" fmla="*/ 15 w 30"/>
                  <a:gd name="T21" fmla="*/ 1 h 23"/>
                  <a:gd name="T22" fmla="*/ 22 w 30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3"/>
                  <a:gd name="T38" fmla="*/ 30 w 30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3">
                    <a:moveTo>
                      <a:pt x="22" y="0"/>
                    </a:moveTo>
                    <a:lnTo>
                      <a:pt x="25" y="4"/>
                    </a:lnTo>
                    <a:lnTo>
                      <a:pt x="29" y="9"/>
                    </a:lnTo>
                    <a:lnTo>
                      <a:pt x="30" y="14"/>
                    </a:lnTo>
                    <a:lnTo>
                      <a:pt x="25" y="18"/>
                    </a:lnTo>
                    <a:lnTo>
                      <a:pt x="16" y="20"/>
                    </a:lnTo>
                    <a:lnTo>
                      <a:pt x="4" y="23"/>
                    </a:lnTo>
                    <a:lnTo>
                      <a:pt x="0" y="14"/>
                    </a:lnTo>
                    <a:lnTo>
                      <a:pt x="2" y="4"/>
                    </a:lnTo>
                    <a:lnTo>
                      <a:pt x="8" y="3"/>
                    </a:lnTo>
                    <a:lnTo>
                      <a:pt x="15" y="1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8" name="Freeform 1035"/>
              <p:cNvSpPr>
                <a:spLocks/>
              </p:cNvSpPr>
              <p:nvPr/>
            </p:nvSpPr>
            <p:spPr bwMode="gray">
              <a:xfrm>
                <a:off x="2899" y="1649"/>
                <a:ext cx="32" cy="19"/>
              </a:xfrm>
              <a:custGeom>
                <a:avLst/>
                <a:gdLst>
                  <a:gd name="T0" fmla="*/ 1 w 32"/>
                  <a:gd name="T1" fmla="*/ 0 h 19"/>
                  <a:gd name="T2" fmla="*/ 12 w 32"/>
                  <a:gd name="T3" fmla="*/ 0 h 19"/>
                  <a:gd name="T4" fmla="*/ 20 w 32"/>
                  <a:gd name="T5" fmla="*/ 0 h 19"/>
                  <a:gd name="T6" fmla="*/ 32 w 32"/>
                  <a:gd name="T7" fmla="*/ 0 h 19"/>
                  <a:gd name="T8" fmla="*/ 32 w 32"/>
                  <a:gd name="T9" fmla="*/ 3 h 19"/>
                  <a:gd name="T10" fmla="*/ 27 w 32"/>
                  <a:gd name="T11" fmla="*/ 8 h 19"/>
                  <a:gd name="T12" fmla="*/ 28 w 32"/>
                  <a:gd name="T13" fmla="*/ 14 h 19"/>
                  <a:gd name="T14" fmla="*/ 26 w 32"/>
                  <a:gd name="T15" fmla="*/ 19 h 19"/>
                  <a:gd name="T16" fmla="*/ 19 w 32"/>
                  <a:gd name="T17" fmla="*/ 13 h 19"/>
                  <a:gd name="T18" fmla="*/ 12 w 32"/>
                  <a:gd name="T19" fmla="*/ 12 h 19"/>
                  <a:gd name="T20" fmla="*/ 8 w 32"/>
                  <a:gd name="T21" fmla="*/ 8 h 19"/>
                  <a:gd name="T22" fmla="*/ 0 w 32"/>
                  <a:gd name="T23" fmla="*/ 7 h 19"/>
                  <a:gd name="T24" fmla="*/ 1 w 32"/>
                  <a:gd name="T25" fmla="*/ 0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19"/>
                  <a:gd name="T41" fmla="*/ 32 w 32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19">
                    <a:moveTo>
                      <a:pt x="1" y="0"/>
                    </a:moveTo>
                    <a:lnTo>
                      <a:pt x="12" y="0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3"/>
                    </a:lnTo>
                    <a:lnTo>
                      <a:pt x="27" y="8"/>
                    </a:lnTo>
                    <a:lnTo>
                      <a:pt x="28" y="14"/>
                    </a:lnTo>
                    <a:lnTo>
                      <a:pt x="26" y="19"/>
                    </a:lnTo>
                    <a:lnTo>
                      <a:pt x="19" y="13"/>
                    </a:lnTo>
                    <a:lnTo>
                      <a:pt x="12" y="12"/>
                    </a:lnTo>
                    <a:lnTo>
                      <a:pt x="8" y="8"/>
                    </a:lnTo>
                    <a:lnTo>
                      <a:pt x="0" y="7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19" name="Freeform 1036"/>
              <p:cNvSpPr>
                <a:spLocks/>
              </p:cNvSpPr>
              <p:nvPr/>
            </p:nvSpPr>
            <p:spPr bwMode="gray">
              <a:xfrm>
                <a:off x="2830" y="1519"/>
                <a:ext cx="139" cy="132"/>
              </a:xfrm>
              <a:custGeom>
                <a:avLst/>
                <a:gdLst>
                  <a:gd name="T0" fmla="*/ 6 w 139"/>
                  <a:gd name="T1" fmla="*/ 44 h 132"/>
                  <a:gd name="T2" fmla="*/ 0 w 139"/>
                  <a:gd name="T3" fmla="*/ 32 h 132"/>
                  <a:gd name="T4" fmla="*/ 0 w 139"/>
                  <a:gd name="T5" fmla="*/ 22 h 132"/>
                  <a:gd name="T6" fmla="*/ 11 w 139"/>
                  <a:gd name="T7" fmla="*/ 16 h 132"/>
                  <a:gd name="T8" fmla="*/ 14 w 139"/>
                  <a:gd name="T9" fmla="*/ 11 h 132"/>
                  <a:gd name="T10" fmla="*/ 24 w 139"/>
                  <a:gd name="T11" fmla="*/ 16 h 132"/>
                  <a:gd name="T12" fmla="*/ 27 w 139"/>
                  <a:gd name="T13" fmla="*/ 8 h 132"/>
                  <a:gd name="T14" fmla="*/ 38 w 139"/>
                  <a:gd name="T15" fmla="*/ 10 h 132"/>
                  <a:gd name="T16" fmla="*/ 49 w 139"/>
                  <a:gd name="T17" fmla="*/ 4 h 132"/>
                  <a:gd name="T18" fmla="*/ 62 w 139"/>
                  <a:gd name="T19" fmla="*/ 0 h 132"/>
                  <a:gd name="T20" fmla="*/ 69 w 139"/>
                  <a:gd name="T21" fmla="*/ 7 h 132"/>
                  <a:gd name="T22" fmla="*/ 77 w 139"/>
                  <a:gd name="T23" fmla="*/ 12 h 132"/>
                  <a:gd name="T24" fmla="*/ 71 w 139"/>
                  <a:gd name="T25" fmla="*/ 20 h 132"/>
                  <a:gd name="T26" fmla="*/ 62 w 139"/>
                  <a:gd name="T27" fmla="*/ 31 h 132"/>
                  <a:gd name="T28" fmla="*/ 67 w 139"/>
                  <a:gd name="T29" fmla="*/ 44 h 132"/>
                  <a:gd name="T30" fmla="*/ 82 w 139"/>
                  <a:gd name="T31" fmla="*/ 54 h 132"/>
                  <a:gd name="T32" fmla="*/ 88 w 139"/>
                  <a:gd name="T33" fmla="*/ 70 h 132"/>
                  <a:gd name="T34" fmla="*/ 109 w 139"/>
                  <a:gd name="T35" fmla="*/ 76 h 132"/>
                  <a:gd name="T36" fmla="*/ 109 w 139"/>
                  <a:gd name="T37" fmla="*/ 81 h 132"/>
                  <a:gd name="T38" fmla="*/ 121 w 139"/>
                  <a:gd name="T39" fmla="*/ 88 h 132"/>
                  <a:gd name="T40" fmla="*/ 137 w 139"/>
                  <a:gd name="T41" fmla="*/ 98 h 132"/>
                  <a:gd name="T42" fmla="*/ 135 w 139"/>
                  <a:gd name="T43" fmla="*/ 106 h 132"/>
                  <a:gd name="T44" fmla="*/ 124 w 139"/>
                  <a:gd name="T45" fmla="*/ 97 h 132"/>
                  <a:gd name="T46" fmla="*/ 116 w 139"/>
                  <a:gd name="T47" fmla="*/ 104 h 132"/>
                  <a:gd name="T48" fmla="*/ 123 w 139"/>
                  <a:gd name="T49" fmla="*/ 114 h 132"/>
                  <a:gd name="T50" fmla="*/ 119 w 139"/>
                  <a:gd name="T51" fmla="*/ 118 h 132"/>
                  <a:gd name="T52" fmla="*/ 113 w 139"/>
                  <a:gd name="T53" fmla="*/ 128 h 132"/>
                  <a:gd name="T54" fmla="*/ 105 w 139"/>
                  <a:gd name="T55" fmla="*/ 127 h 132"/>
                  <a:gd name="T56" fmla="*/ 109 w 139"/>
                  <a:gd name="T57" fmla="*/ 110 h 132"/>
                  <a:gd name="T58" fmla="*/ 97 w 139"/>
                  <a:gd name="T59" fmla="*/ 98 h 132"/>
                  <a:gd name="T60" fmla="*/ 89 w 139"/>
                  <a:gd name="T61" fmla="*/ 94 h 132"/>
                  <a:gd name="T62" fmla="*/ 71 w 139"/>
                  <a:gd name="T63" fmla="*/ 84 h 132"/>
                  <a:gd name="T64" fmla="*/ 55 w 139"/>
                  <a:gd name="T65" fmla="*/ 68 h 132"/>
                  <a:gd name="T66" fmla="*/ 40 w 139"/>
                  <a:gd name="T67" fmla="*/ 51 h 132"/>
                  <a:gd name="T68" fmla="*/ 29 w 139"/>
                  <a:gd name="T69" fmla="*/ 41 h 132"/>
                  <a:gd name="T70" fmla="*/ 14 w 139"/>
                  <a:gd name="T71" fmla="*/ 43 h 132"/>
                  <a:gd name="T72" fmla="*/ 7 w 139"/>
                  <a:gd name="T73" fmla="*/ 49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9"/>
                  <a:gd name="T112" fmla="*/ 0 h 132"/>
                  <a:gd name="T113" fmla="*/ 139 w 139"/>
                  <a:gd name="T114" fmla="*/ 132 h 13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9" h="132">
                    <a:moveTo>
                      <a:pt x="7" y="49"/>
                    </a:moveTo>
                    <a:lnTo>
                      <a:pt x="6" y="44"/>
                    </a:lnTo>
                    <a:lnTo>
                      <a:pt x="1" y="42"/>
                    </a:lnTo>
                    <a:lnTo>
                      <a:pt x="0" y="32"/>
                    </a:lnTo>
                    <a:lnTo>
                      <a:pt x="2" y="25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11" y="16"/>
                    </a:lnTo>
                    <a:lnTo>
                      <a:pt x="12" y="14"/>
                    </a:lnTo>
                    <a:lnTo>
                      <a:pt x="14" y="11"/>
                    </a:lnTo>
                    <a:lnTo>
                      <a:pt x="19" y="14"/>
                    </a:lnTo>
                    <a:lnTo>
                      <a:pt x="24" y="16"/>
                    </a:lnTo>
                    <a:lnTo>
                      <a:pt x="26" y="14"/>
                    </a:lnTo>
                    <a:lnTo>
                      <a:pt x="27" y="8"/>
                    </a:lnTo>
                    <a:lnTo>
                      <a:pt x="30" y="12"/>
                    </a:lnTo>
                    <a:lnTo>
                      <a:pt x="38" y="10"/>
                    </a:lnTo>
                    <a:lnTo>
                      <a:pt x="41" y="4"/>
                    </a:lnTo>
                    <a:lnTo>
                      <a:pt x="49" y="4"/>
                    </a:lnTo>
                    <a:lnTo>
                      <a:pt x="50" y="0"/>
                    </a:lnTo>
                    <a:lnTo>
                      <a:pt x="62" y="0"/>
                    </a:lnTo>
                    <a:lnTo>
                      <a:pt x="62" y="4"/>
                    </a:lnTo>
                    <a:lnTo>
                      <a:pt x="69" y="7"/>
                    </a:lnTo>
                    <a:lnTo>
                      <a:pt x="81" y="6"/>
                    </a:lnTo>
                    <a:lnTo>
                      <a:pt x="77" y="12"/>
                    </a:lnTo>
                    <a:lnTo>
                      <a:pt x="75" y="17"/>
                    </a:lnTo>
                    <a:lnTo>
                      <a:pt x="71" y="20"/>
                    </a:lnTo>
                    <a:lnTo>
                      <a:pt x="62" y="24"/>
                    </a:lnTo>
                    <a:lnTo>
                      <a:pt x="62" y="31"/>
                    </a:lnTo>
                    <a:lnTo>
                      <a:pt x="62" y="38"/>
                    </a:lnTo>
                    <a:lnTo>
                      <a:pt x="67" y="44"/>
                    </a:lnTo>
                    <a:lnTo>
                      <a:pt x="75" y="50"/>
                    </a:lnTo>
                    <a:lnTo>
                      <a:pt x="82" y="54"/>
                    </a:lnTo>
                    <a:lnTo>
                      <a:pt x="84" y="63"/>
                    </a:lnTo>
                    <a:lnTo>
                      <a:pt x="88" y="70"/>
                    </a:lnTo>
                    <a:lnTo>
                      <a:pt x="95" y="76"/>
                    </a:lnTo>
                    <a:lnTo>
                      <a:pt x="109" y="76"/>
                    </a:lnTo>
                    <a:lnTo>
                      <a:pt x="111" y="78"/>
                    </a:lnTo>
                    <a:lnTo>
                      <a:pt x="109" y="81"/>
                    </a:lnTo>
                    <a:lnTo>
                      <a:pt x="113" y="85"/>
                    </a:lnTo>
                    <a:lnTo>
                      <a:pt x="121" y="88"/>
                    </a:lnTo>
                    <a:lnTo>
                      <a:pt x="130" y="93"/>
                    </a:lnTo>
                    <a:lnTo>
                      <a:pt x="137" y="98"/>
                    </a:lnTo>
                    <a:lnTo>
                      <a:pt x="139" y="102"/>
                    </a:lnTo>
                    <a:lnTo>
                      <a:pt x="135" y="106"/>
                    </a:lnTo>
                    <a:lnTo>
                      <a:pt x="130" y="101"/>
                    </a:lnTo>
                    <a:lnTo>
                      <a:pt x="124" y="97"/>
                    </a:lnTo>
                    <a:lnTo>
                      <a:pt x="119" y="98"/>
                    </a:lnTo>
                    <a:lnTo>
                      <a:pt x="116" y="104"/>
                    </a:lnTo>
                    <a:lnTo>
                      <a:pt x="119" y="110"/>
                    </a:lnTo>
                    <a:lnTo>
                      <a:pt x="123" y="114"/>
                    </a:lnTo>
                    <a:lnTo>
                      <a:pt x="124" y="117"/>
                    </a:lnTo>
                    <a:lnTo>
                      <a:pt x="119" y="118"/>
                    </a:lnTo>
                    <a:lnTo>
                      <a:pt x="117" y="122"/>
                    </a:lnTo>
                    <a:lnTo>
                      <a:pt x="113" y="128"/>
                    </a:lnTo>
                    <a:lnTo>
                      <a:pt x="107" y="132"/>
                    </a:lnTo>
                    <a:lnTo>
                      <a:pt x="105" y="127"/>
                    </a:lnTo>
                    <a:lnTo>
                      <a:pt x="107" y="121"/>
                    </a:lnTo>
                    <a:lnTo>
                      <a:pt x="109" y="110"/>
                    </a:lnTo>
                    <a:lnTo>
                      <a:pt x="106" y="101"/>
                    </a:lnTo>
                    <a:lnTo>
                      <a:pt x="97" y="98"/>
                    </a:lnTo>
                    <a:lnTo>
                      <a:pt x="95" y="94"/>
                    </a:lnTo>
                    <a:lnTo>
                      <a:pt x="89" y="94"/>
                    </a:lnTo>
                    <a:lnTo>
                      <a:pt x="81" y="84"/>
                    </a:lnTo>
                    <a:lnTo>
                      <a:pt x="71" y="84"/>
                    </a:lnTo>
                    <a:lnTo>
                      <a:pt x="62" y="72"/>
                    </a:lnTo>
                    <a:lnTo>
                      <a:pt x="55" y="68"/>
                    </a:lnTo>
                    <a:lnTo>
                      <a:pt x="42" y="63"/>
                    </a:lnTo>
                    <a:lnTo>
                      <a:pt x="40" y="51"/>
                    </a:lnTo>
                    <a:lnTo>
                      <a:pt x="38" y="44"/>
                    </a:lnTo>
                    <a:lnTo>
                      <a:pt x="29" y="41"/>
                    </a:lnTo>
                    <a:lnTo>
                      <a:pt x="19" y="39"/>
                    </a:lnTo>
                    <a:lnTo>
                      <a:pt x="14" y="43"/>
                    </a:lnTo>
                    <a:lnTo>
                      <a:pt x="13" y="48"/>
                    </a:lnTo>
                    <a:lnTo>
                      <a:pt x="7" y="4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0" name="Freeform 1037"/>
              <p:cNvSpPr>
                <a:spLocks/>
              </p:cNvSpPr>
              <p:nvPr/>
            </p:nvSpPr>
            <p:spPr bwMode="gray">
              <a:xfrm>
                <a:off x="3070" y="1497"/>
                <a:ext cx="39" cy="46"/>
              </a:xfrm>
              <a:custGeom>
                <a:avLst/>
                <a:gdLst>
                  <a:gd name="T0" fmla="*/ 16 w 39"/>
                  <a:gd name="T1" fmla="*/ 46 h 46"/>
                  <a:gd name="T2" fmla="*/ 13 w 39"/>
                  <a:gd name="T3" fmla="*/ 36 h 46"/>
                  <a:gd name="T4" fmla="*/ 15 w 39"/>
                  <a:gd name="T5" fmla="*/ 28 h 46"/>
                  <a:gd name="T6" fmla="*/ 14 w 39"/>
                  <a:gd name="T7" fmla="*/ 24 h 46"/>
                  <a:gd name="T8" fmla="*/ 11 w 39"/>
                  <a:gd name="T9" fmla="*/ 21 h 46"/>
                  <a:gd name="T10" fmla="*/ 4 w 39"/>
                  <a:gd name="T11" fmla="*/ 14 h 46"/>
                  <a:gd name="T12" fmla="*/ 2 w 39"/>
                  <a:gd name="T13" fmla="*/ 8 h 46"/>
                  <a:gd name="T14" fmla="*/ 0 w 39"/>
                  <a:gd name="T15" fmla="*/ 3 h 46"/>
                  <a:gd name="T16" fmla="*/ 3 w 39"/>
                  <a:gd name="T17" fmla="*/ 0 h 46"/>
                  <a:gd name="T18" fmla="*/ 14 w 39"/>
                  <a:gd name="T19" fmla="*/ 2 h 46"/>
                  <a:gd name="T20" fmla="*/ 22 w 39"/>
                  <a:gd name="T21" fmla="*/ 6 h 46"/>
                  <a:gd name="T22" fmla="*/ 26 w 39"/>
                  <a:gd name="T23" fmla="*/ 12 h 46"/>
                  <a:gd name="T24" fmla="*/ 29 w 39"/>
                  <a:gd name="T25" fmla="*/ 18 h 46"/>
                  <a:gd name="T26" fmla="*/ 36 w 39"/>
                  <a:gd name="T27" fmla="*/ 21 h 46"/>
                  <a:gd name="T28" fmla="*/ 39 w 39"/>
                  <a:gd name="T29" fmla="*/ 27 h 46"/>
                  <a:gd name="T30" fmla="*/ 37 w 39"/>
                  <a:gd name="T31" fmla="*/ 32 h 46"/>
                  <a:gd name="T32" fmla="*/ 31 w 39"/>
                  <a:gd name="T33" fmla="*/ 32 h 46"/>
                  <a:gd name="T34" fmla="*/ 23 w 39"/>
                  <a:gd name="T35" fmla="*/ 31 h 46"/>
                  <a:gd name="T36" fmla="*/ 24 w 39"/>
                  <a:gd name="T37" fmla="*/ 37 h 46"/>
                  <a:gd name="T38" fmla="*/ 19 w 39"/>
                  <a:gd name="T39" fmla="*/ 42 h 46"/>
                  <a:gd name="T40" fmla="*/ 16 w 39"/>
                  <a:gd name="T41" fmla="*/ 46 h 4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46"/>
                  <a:gd name="T65" fmla="*/ 39 w 39"/>
                  <a:gd name="T66" fmla="*/ 46 h 4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46">
                    <a:moveTo>
                      <a:pt x="16" y="46"/>
                    </a:moveTo>
                    <a:lnTo>
                      <a:pt x="13" y="36"/>
                    </a:lnTo>
                    <a:lnTo>
                      <a:pt x="15" y="28"/>
                    </a:lnTo>
                    <a:lnTo>
                      <a:pt x="14" y="24"/>
                    </a:lnTo>
                    <a:lnTo>
                      <a:pt x="11" y="21"/>
                    </a:lnTo>
                    <a:lnTo>
                      <a:pt x="4" y="14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26" y="12"/>
                    </a:lnTo>
                    <a:lnTo>
                      <a:pt x="29" y="18"/>
                    </a:lnTo>
                    <a:lnTo>
                      <a:pt x="36" y="21"/>
                    </a:lnTo>
                    <a:lnTo>
                      <a:pt x="39" y="27"/>
                    </a:lnTo>
                    <a:lnTo>
                      <a:pt x="37" y="32"/>
                    </a:lnTo>
                    <a:lnTo>
                      <a:pt x="31" y="32"/>
                    </a:lnTo>
                    <a:lnTo>
                      <a:pt x="23" y="31"/>
                    </a:lnTo>
                    <a:lnTo>
                      <a:pt x="24" y="37"/>
                    </a:lnTo>
                    <a:lnTo>
                      <a:pt x="19" y="42"/>
                    </a:lnTo>
                    <a:lnTo>
                      <a:pt x="16" y="4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1" name="Freeform 1038"/>
              <p:cNvSpPr>
                <a:spLocks/>
              </p:cNvSpPr>
              <p:nvPr/>
            </p:nvSpPr>
            <p:spPr bwMode="gray">
              <a:xfrm>
                <a:off x="3010" y="1436"/>
                <a:ext cx="216" cy="122"/>
              </a:xfrm>
              <a:custGeom>
                <a:avLst/>
                <a:gdLst>
                  <a:gd name="T0" fmla="*/ 118 w 216"/>
                  <a:gd name="T1" fmla="*/ 5 h 122"/>
                  <a:gd name="T2" fmla="*/ 127 w 216"/>
                  <a:gd name="T3" fmla="*/ 1 h 122"/>
                  <a:gd name="T4" fmla="*/ 145 w 216"/>
                  <a:gd name="T5" fmla="*/ 0 h 122"/>
                  <a:gd name="T6" fmla="*/ 146 w 216"/>
                  <a:gd name="T7" fmla="*/ 17 h 122"/>
                  <a:gd name="T8" fmla="*/ 162 w 216"/>
                  <a:gd name="T9" fmla="*/ 30 h 122"/>
                  <a:gd name="T10" fmla="*/ 188 w 216"/>
                  <a:gd name="T11" fmla="*/ 37 h 122"/>
                  <a:gd name="T12" fmla="*/ 216 w 216"/>
                  <a:gd name="T13" fmla="*/ 45 h 122"/>
                  <a:gd name="T14" fmla="*/ 215 w 216"/>
                  <a:gd name="T15" fmla="*/ 69 h 122"/>
                  <a:gd name="T16" fmla="*/ 195 w 216"/>
                  <a:gd name="T17" fmla="*/ 75 h 122"/>
                  <a:gd name="T18" fmla="*/ 182 w 216"/>
                  <a:gd name="T19" fmla="*/ 86 h 122"/>
                  <a:gd name="T20" fmla="*/ 156 w 216"/>
                  <a:gd name="T21" fmla="*/ 95 h 122"/>
                  <a:gd name="T22" fmla="*/ 143 w 216"/>
                  <a:gd name="T23" fmla="*/ 101 h 122"/>
                  <a:gd name="T24" fmla="*/ 155 w 216"/>
                  <a:gd name="T25" fmla="*/ 106 h 122"/>
                  <a:gd name="T26" fmla="*/ 162 w 216"/>
                  <a:gd name="T27" fmla="*/ 109 h 122"/>
                  <a:gd name="T28" fmla="*/ 179 w 216"/>
                  <a:gd name="T29" fmla="*/ 110 h 122"/>
                  <a:gd name="T30" fmla="*/ 176 w 216"/>
                  <a:gd name="T31" fmla="*/ 115 h 122"/>
                  <a:gd name="T32" fmla="*/ 158 w 216"/>
                  <a:gd name="T33" fmla="*/ 114 h 122"/>
                  <a:gd name="T34" fmla="*/ 146 w 216"/>
                  <a:gd name="T35" fmla="*/ 121 h 122"/>
                  <a:gd name="T36" fmla="*/ 138 w 216"/>
                  <a:gd name="T37" fmla="*/ 116 h 122"/>
                  <a:gd name="T38" fmla="*/ 128 w 216"/>
                  <a:gd name="T39" fmla="*/ 107 h 122"/>
                  <a:gd name="T40" fmla="*/ 139 w 216"/>
                  <a:gd name="T41" fmla="*/ 101 h 122"/>
                  <a:gd name="T42" fmla="*/ 122 w 216"/>
                  <a:gd name="T43" fmla="*/ 98 h 122"/>
                  <a:gd name="T44" fmla="*/ 110 w 216"/>
                  <a:gd name="T45" fmla="*/ 88 h 122"/>
                  <a:gd name="T46" fmla="*/ 104 w 216"/>
                  <a:gd name="T47" fmla="*/ 96 h 122"/>
                  <a:gd name="T48" fmla="*/ 91 w 216"/>
                  <a:gd name="T49" fmla="*/ 111 h 122"/>
                  <a:gd name="T50" fmla="*/ 82 w 216"/>
                  <a:gd name="T51" fmla="*/ 109 h 122"/>
                  <a:gd name="T52" fmla="*/ 76 w 216"/>
                  <a:gd name="T53" fmla="*/ 107 h 122"/>
                  <a:gd name="T54" fmla="*/ 83 w 216"/>
                  <a:gd name="T55" fmla="*/ 92 h 122"/>
                  <a:gd name="T56" fmla="*/ 99 w 216"/>
                  <a:gd name="T57" fmla="*/ 88 h 122"/>
                  <a:gd name="T58" fmla="*/ 89 w 216"/>
                  <a:gd name="T59" fmla="*/ 79 h 122"/>
                  <a:gd name="T60" fmla="*/ 74 w 216"/>
                  <a:gd name="T61" fmla="*/ 63 h 122"/>
                  <a:gd name="T62" fmla="*/ 63 w 216"/>
                  <a:gd name="T63" fmla="*/ 61 h 122"/>
                  <a:gd name="T64" fmla="*/ 52 w 216"/>
                  <a:gd name="T65" fmla="*/ 64 h 122"/>
                  <a:gd name="T66" fmla="*/ 33 w 216"/>
                  <a:gd name="T67" fmla="*/ 71 h 122"/>
                  <a:gd name="T68" fmla="*/ 7 w 216"/>
                  <a:gd name="T69" fmla="*/ 72 h 122"/>
                  <a:gd name="T70" fmla="*/ 0 w 216"/>
                  <a:gd name="T71" fmla="*/ 63 h 122"/>
                  <a:gd name="T72" fmla="*/ 5 w 216"/>
                  <a:gd name="T73" fmla="*/ 50 h 122"/>
                  <a:gd name="T74" fmla="*/ 13 w 216"/>
                  <a:gd name="T75" fmla="*/ 36 h 122"/>
                  <a:gd name="T76" fmla="*/ 24 w 216"/>
                  <a:gd name="T77" fmla="*/ 28 h 122"/>
                  <a:gd name="T78" fmla="*/ 20 w 216"/>
                  <a:gd name="T79" fmla="*/ 18 h 122"/>
                  <a:gd name="T80" fmla="*/ 27 w 216"/>
                  <a:gd name="T81" fmla="*/ 4 h 122"/>
                  <a:gd name="T82" fmla="*/ 85 w 216"/>
                  <a:gd name="T83" fmla="*/ 11 h 122"/>
                  <a:gd name="T84" fmla="*/ 101 w 216"/>
                  <a:gd name="T85" fmla="*/ 18 h 122"/>
                  <a:gd name="T86" fmla="*/ 113 w 216"/>
                  <a:gd name="T87" fmla="*/ 2 h 12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122"/>
                  <a:gd name="T134" fmla="*/ 216 w 216"/>
                  <a:gd name="T135" fmla="*/ 122 h 12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122">
                    <a:moveTo>
                      <a:pt x="113" y="2"/>
                    </a:moveTo>
                    <a:lnTo>
                      <a:pt x="118" y="5"/>
                    </a:lnTo>
                    <a:lnTo>
                      <a:pt x="123" y="4"/>
                    </a:lnTo>
                    <a:lnTo>
                      <a:pt x="127" y="1"/>
                    </a:lnTo>
                    <a:lnTo>
                      <a:pt x="133" y="1"/>
                    </a:lnTo>
                    <a:lnTo>
                      <a:pt x="145" y="0"/>
                    </a:lnTo>
                    <a:lnTo>
                      <a:pt x="147" y="9"/>
                    </a:lnTo>
                    <a:lnTo>
                      <a:pt x="146" y="17"/>
                    </a:lnTo>
                    <a:lnTo>
                      <a:pt x="160" y="20"/>
                    </a:lnTo>
                    <a:lnTo>
                      <a:pt x="162" y="30"/>
                    </a:lnTo>
                    <a:lnTo>
                      <a:pt x="186" y="32"/>
                    </a:lnTo>
                    <a:lnTo>
                      <a:pt x="188" y="37"/>
                    </a:lnTo>
                    <a:lnTo>
                      <a:pt x="203" y="37"/>
                    </a:lnTo>
                    <a:lnTo>
                      <a:pt x="216" y="45"/>
                    </a:lnTo>
                    <a:lnTo>
                      <a:pt x="215" y="60"/>
                    </a:lnTo>
                    <a:lnTo>
                      <a:pt x="215" y="69"/>
                    </a:lnTo>
                    <a:lnTo>
                      <a:pt x="203" y="72"/>
                    </a:lnTo>
                    <a:lnTo>
                      <a:pt x="195" y="75"/>
                    </a:lnTo>
                    <a:lnTo>
                      <a:pt x="193" y="81"/>
                    </a:lnTo>
                    <a:lnTo>
                      <a:pt x="182" y="86"/>
                    </a:lnTo>
                    <a:lnTo>
                      <a:pt x="168" y="88"/>
                    </a:lnTo>
                    <a:lnTo>
                      <a:pt x="156" y="95"/>
                    </a:lnTo>
                    <a:lnTo>
                      <a:pt x="144" y="97"/>
                    </a:lnTo>
                    <a:lnTo>
                      <a:pt x="143" y="101"/>
                    </a:lnTo>
                    <a:lnTo>
                      <a:pt x="151" y="102"/>
                    </a:lnTo>
                    <a:lnTo>
                      <a:pt x="155" y="106"/>
                    </a:lnTo>
                    <a:lnTo>
                      <a:pt x="158" y="108"/>
                    </a:lnTo>
                    <a:lnTo>
                      <a:pt x="162" y="109"/>
                    </a:lnTo>
                    <a:lnTo>
                      <a:pt x="174" y="108"/>
                    </a:lnTo>
                    <a:lnTo>
                      <a:pt x="179" y="110"/>
                    </a:lnTo>
                    <a:lnTo>
                      <a:pt x="180" y="113"/>
                    </a:lnTo>
                    <a:lnTo>
                      <a:pt x="176" y="115"/>
                    </a:lnTo>
                    <a:lnTo>
                      <a:pt x="166" y="114"/>
                    </a:lnTo>
                    <a:lnTo>
                      <a:pt x="158" y="114"/>
                    </a:lnTo>
                    <a:lnTo>
                      <a:pt x="152" y="117"/>
                    </a:lnTo>
                    <a:lnTo>
                      <a:pt x="146" y="121"/>
                    </a:lnTo>
                    <a:lnTo>
                      <a:pt x="138" y="122"/>
                    </a:lnTo>
                    <a:lnTo>
                      <a:pt x="138" y="116"/>
                    </a:lnTo>
                    <a:lnTo>
                      <a:pt x="136" y="111"/>
                    </a:lnTo>
                    <a:lnTo>
                      <a:pt x="128" y="107"/>
                    </a:lnTo>
                    <a:lnTo>
                      <a:pt x="132" y="103"/>
                    </a:lnTo>
                    <a:lnTo>
                      <a:pt x="139" y="101"/>
                    </a:lnTo>
                    <a:lnTo>
                      <a:pt x="139" y="97"/>
                    </a:lnTo>
                    <a:lnTo>
                      <a:pt x="122" y="98"/>
                    </a:lnTo>
                    <a:lnTo>
                      <a:pt x="118" y="89"/>
                    </a:lnTo>
                    <a:lnTo>
                      <a:pt x="110" y="88"/>
                    </a:lnTo>
                    <a:lnTo>
                      <a:pt x="104" y="90"/>
                    </a:lnTo>
                    <a:lnTo>
                      <a:pt x="104" y="96"/>
                    </a:lnTo>
                    <a:lnTo>
                      <a:pt x="96" y="103"/>
                    </a:lnTo>
                    <a:lnTo>
                      <a:pt x="91" y="111"/>
                    </a:lnTo>
                    <a:lnTo>
                      <a:pt x="86" y="107"/>
                    </a:lnTo>
                    <a:lnTo>
                      <a:pt x="82" y="109"/>
                    </a:lnTo>
                    <a:lnTo>
                      <a:pt x="76" y="108"/>
                    </a:lnTo>
                    <a:lnTo>
                      <a:pt x="76" y="107"/>
                    </a:lnTo>
                    <a:lnTo>
                      <a:pt x="84" y="98"/>
                    </a:lnTo>
                    <a:lnTo>
                      <a:pt x="83" y="92"/>
                    </a:lnTo>
                    <a:lnTo>
                      <a:pt x="97" y="93"/>
                    </a:lnTo>
                    <a:lnTo>
                      <a:pt x="99" y="88"/>
                    </a:lnTo>
                    <a:lnTo>
                      <a:pt x="96" y="82"/>
                    </a:lnTo>
                    <a:lnTo>
                      <a:pt x="89" y="79"/>
                    </a:lnTo>
                    <a:lnTo>
                      <a:pt x="82" y="67"/>
                    </a:lnTo>
                    <a:lnTo>
                      <a:pt x="74" y="63"/>
                    </a:lnTo>
                    <a:lnTo>
                      <a:pt x="67" y="62"/>
                    </a:lnTo>
                    <a:lnTo>
                      <a:pt x="63" y="61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9" y="70"/>
                    </a:lnTo>
                    <a:lnTo>
                      <a:pt x="33" y="71"/>
                    </a:lnTo>
                    <a:lnTo>
                      <a:pt x="23" y="67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0" y="63"/>
                    </a:lnTo>
                    <a:lnTo>
                      <a:pt x="3" y="58"/>
                    </a:lnTo>
                    <a:lnTo>
                      <a:pt x="5" y="50"/>
                    </a:lnTo>
                    <a:lnTo>
                      <a:pt x="7" y="44"/>
                    </a:lnTo>
                    <a:lnTo>
                      <a:pt x="13" y="36"/>
                    </a:lnTo>
                    <a:lnTo>
                      <a:pt x="17" y="32"/>
                    </a:lnTo>
                    <a:lnTo>
                      <a:pt x="24" y="28"/>
                    </a:lnTo>
                    <a:lnTo>
                      <a:pt x="21" y="19"/>
                    </a:lnTo>
                    <a:lnTo>
                      <a:pt x="20" y="18"/>
                    </a:lnTo>
                    <a:lnTo>
                      <a:pt x="21" y="13"/>
                    </a:lnTo>
                    <a:lnTo>
                      <a:pt x="27" y="4"/>
                    </a:lnTo>
                    <a:lnTo>
                      <a:pt x="64" y="12"/>
                    </a:lnTo>
                    <a:lnTo>
                      <a:pt x="85" y="11"/>
                    </a:lnTo>
                    <a:lnTo>
                      <a:pt x="86" y="16"/>
                    </a:lnTo>
                    <a:lnTo>
                      <a:pt x="101" y="18"/>
                    </a:lnTo>
                    <a:lnTo>
                      <a:pt x="104" y="4"/>
                    </a:lnTo>
                    <a:lnTo>
                      <a:pt x="113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2" name="Freeform 1039"/>
              <p:cNvSpPr>
                <a:spLocks/>
              </p:cNvSpPr>
              <p:nvPr/>
            </p:nvSpPr>
            <p:spPr bwMode="gray">
              <a:xfrm>
                <a:off x="2993" y="1500"/>
                <a:ext cx="108" cy="69"/>
              </a:xfrm>
              <a:custGeom>
                <a:avLst/>
                <a:gdLst>
                  <a:gd name="T0" fmla="*/ 24 w 108"/>
                  <a:gd name="T1" fmla="*/ 8 h 69"/>
                  <a:gd name="T2" fmla="*/ 35 w 108"/>
                  <a:gd name="T3" fmla="*/ 4 h 69"/>
                  <a:gd name="T4" fmla="*/ 40 w 108"/>
                  <a:gd name="T5" fmla="*/ 3 h 69"/>
                  <a:gd name="T6" fmla="*/ 50 w 108"/>
                  <a:gd name="T7" fmla="*/ 7 h 69"/>
                  <a:gd name="T8" fmla="*/ 66 w 108"/>
                  <a:gd name="T9" fmla="*/ 6 h 69"/>
                  <a:gd name="T10" fmla="*/ 69 w 108"/>
                  <a:gd name="T11" fmla="*/ 0 h 69"/>
                  <a:gd name="T12" fmla="*/ 77 w 108"/>
                  <a:gd name="T13" fmla="*/ 0 h 69"/>
                  <a:gd name="T14" fmla="*/ 80 w 108"/>
                  <a:gd name="T15" fmla="*/ 9 h 69"/>
                  <a:gd name="T16" fmla="*/ 82 w 108"/>
                  <a:gd name="T17" fmla="*/ 13 h 69"/>
                  <a:gd name="T18" fmla="*/ 91 w 108"/>
                  <a:gd name="T19" fmla="*/ 21 h 69"/>
                  <a:gd name="T20" fmla="*/ 92 w 108"/>
                  <a:gd name="T21" fmla="*/ 25 h 69"/>
                  <a:gd name="T22" fmla="*/ 89 w 108"/>
                  <a:gd name="T23" fmla="*/ 33 h 69"/>
                  <a:gd name="T24" fmla="*/ 91 w 108"/>
                  <a:gd name="T25" fmla="*/ 40 h 69"/>
                  <a:gd name="T26" fmla="*/ 93 w 108"/>
                  <a:gd name="T27" fmla="*/ 44 h 69"/>
                  <a:gd name="T28" fmla="*/ 99 w 108"/>
                  <a:gd name="T29" fmla="*/ 45 h 69"/>
                  <a:gd name="T30" fmla="*/ 103 w 108"/>
                  <a:gd name="T31" fmla="*/ 43 h 69"/>
                  <a:gd name="T32" fmla="*/ 108 w 108"/>
                  <a:gd name="T33" fmla="*/ 47 h 69"/>
                  <a:gd name="T34" fmla="*/ 105 w 108"/>
                  <a:gd name="T35" fmla="*/ 52 h 69"/>
                  <a:gd name="T36" fmla="*/ 99 w 108"/>
                  <a:gd name="T37" fmla="*/ 54 h 69"/>
                  <a:gd name="T38" fmla="*/ 96 w 108"/>
                  <a:gd name="T39" fmla="*/ 60 h 69"/>
                  <a:gd name="T40" fmla="*/ 94 w 108"/>
                  <a:gd name="T41" fmla="*/ 68 h 69"/>
                  <a:gd name="T42" fmla="*/ 89 w 108"/>
                  <a:gd name="T43" fmla="*/ 69 h 69"/>
                  <a:gd name="T44" fmla="*/ 80 w 108"/>
                  <a:gd name="T45" fmla="*/ 63 h 69"/>
                  <a:gd name="T46" fmla="*/ 70 w 108"/>
                  <a:gd name="T47" fmla="*/ 61 h 69"/>
                  <a:gd name="T48" fmla="*/ 64 w 108"/>
                  <a:gd name="T49" fmla="*/ 66 h 69"/>
                  <a:gd name="T50" fmla="*/ 55 w 108"/>
                  <a:gd name="T51" fmla="*/ 67 h 69"/>
                  <a:gd name="T52" fmla="*/ 33 w 108"/>
                  <a:gd name="T53" fmla="*/ 67 h 69"/>
                  <a:gd name="T54" fmla="*/ 25 w 108"/>
                  <a:gd name="T55" fmla="*/ 63 h 69"/>
                  <a:gd name="T56" fmla="*/ 25 w 108"/>
                  <a:gd name="T57" fmla="*/ 55 h 69"/>
                  <a:gd name="T58" fmla="*/ 12 w 108"/>
                  <a:gd name="T59" fmla="*/ 55 h 69"/>
                  <a:gd name="T60" fmla="*/ 6 w 108"/>
                  <a:gd name="T61" fmla="*/ 45 h 69"/>
                  <a:gd name="T62" fmla="*/ 2 w 108"/>
                  <a:gd name="T63" fmla="*/ 39 h 69"/>
                  <a:gd name="T64" fmla="*/ 0 w 108"/>
                  <a:gd name="T65" fmla="*/ 33 h 69"/>
                  <a:gd name="T66" fmla="*/ 10 w 108"/>
                  <a:gd name="T67" fmla="*/ 23 h 69"/>
                  <a:gd name="T68" fmla="*/ 18 w 108"/>
                  <a:gd name="T69" fmla="*/ 12 h 69"/>
                  <a:gd name="T70" fmla="*/ 24 w 108"/>
                  <a:gd name="T71" fmla="*/ 8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8"/>
                  <a:gd name="T109" fmla="*/ 0 h 69"/>
                  <a:gd name="T110" fmla="*/ 108 w 108"/>
                  <a:gd name="T111" fmla="*/ 69 h 6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8" h="69">
                    <a:moveTo>
                      <a:pt x="24" y="8"/>
                    </a:moveTo>
                    <a:lnTo>
                      <a:pt x="35" y="4"/>
                    </a:lnTo>
                    <a:lnTo>
                      <a:pt x="40" y="3"/>
                    </a:lnTo>
                    <a:lnTo>
                      <a:pt x="50" y="7"/>
                    </a:lnTo>
                    <a:lnTo>
                      <a:pt x="66" y="6"/>
                    </a:lnTo>
                    <a:lnTo>
                      <a:pt x="69" y="0"/>
                    </a:lnTo>
                    <a:lnTo>
                      <a:pt x="77" y="0"/>
                    </a:lnTo>
                    <a:lnTo>
                      <a:pt x="80" y="9"/>
                    </a:lnTo>
                    <a:lnTo>
                      <a:pt x="82" y="13"/>
                    </a:lnTo>
                    <a:lnTo>
                      <a:pt x="91" y="21"/>
                    </a:lnTo>
                    <a:lnTo>
                      <a:pt x="92" y="25"/>
                    </a:lnTo>
                    <a:lnTo>
                      <a:pt x="89" y="33"/>
                    </a:lnTo>
                    <a:lnTo>
                      <a:pt x="91" y="40"/>
                    </a:lnTo>
                    <a:lnTo>
                      <a:pt x="93" y="44"/>
                    </a:lnTo>
                    <a:lnTo>
                      <a:pt x="99" y="45"/>
                    </a:lnTo>
                    <a:lnTo>
                      <a:pt x="103" y="43"/>
                    </a:lnTo>
                    <a:lnTo>
                      <a:pt x="108" y="47"/>
                    </a:lnTo>
                    <a:lnTo>
                      <a:pt x="105" y="52"/>
                    </a:lnTo>
                    <a:lnTo>
                      <a:pt x="99" y="54"/>
                    </a:lnTo>
                    <a:lnTo>
                      <a:pt x="96" y="60"/>
                    </a:lnTo>
                    <a:lnTo>
                      <a:pt x="94" y="68"/>
                    </a:lnTo>
                    <a:lnTo>
                      <a:pt x="89" y="69"/>
                    </a:lnTo>
                    <a:lnTo>
                      <a:pt x="80" y="63"/>
                    </a:lnTo>
                    <a:lnTo>
                      <a:pt x="70" y="61"/>
                    </a:lnTo>
                    <a:lnTo>
                      <a:pt x="64" y="66"/>
                    </a:lnTo>
                    <a:lnTo>
                      <a:pt x="55" y="67"/>
                    </a:lnTo>
                    <a:lnTo>
                      <a:pt x="33" y="67"/>
                    </a:lnTo>
                    <a:lnTo>
                      <a:pt x="25" y="63"/>
                    </a:lnTo>
                    <a:lnTo>
                      <a:pt x="25" y="55"/>
                    </a:lnTo>
                    <a:lnTo>
                      <a:pt x="12" y="55"/>
                    </a:lnTo>
                    <a:lnTo>
                      <a:pt x="6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10" y="23"/>
                    </a:lnTo>
                    <a:lnTo>
                      <a:pt x="18" y="12"/>
                    </a:lnTo>
                    <a:lnTo>
                      <a:pt x="24" y="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3" name="Freeform 1040"/>
              <p:cNvSpPr>
                <a:spLocks/>
              </p:cNvSpPr>
              <p:nvPr/>
            </p:nvSpPr>
            <p:spPr bwMode="gray">
              <a:xfrm>
                <a:off x="3013" y="1561"/>
                <a:ext cx="74" cy="42"/>
              </a:xfrm>
              <a:custGeom>
                <a:avLst/>
                <a:gdLst>
                  <a:gd name="T0" fmla="*/ 13 w 74"/>
                  <a:gd name="T1" fmla="*/ 6 h 42"/>
                  <a:gd name="T2" fmla="*/ 35 w 74"/>
                  <a:gd name="T3" fmla="*/ 6 h 42"/>
                  <a:gd name="T4" fmla="*/ 44 w 74"/>
                  <a:gd name="T5" fmla="*/ 5 h 42"/>
                  <a:gd name="T6" fmla="*/ 50 w 74"/>
                  <a:gd name="T7" fmla="*/ 0 h 42"/>
                  <a:gd name="T8" fmla="*/ 60 w 74"/>
                  <a:gd name="T9" fmla="*/ 2 h 42"/>
                  <a:gd name="T10" fmla="*/ 69 w 74"/>
                  <a:gd name="T11" fmla="*/ 8 h 42"/>
                  <a:gd name="T12" fmla="*/ 74 w 74"/>
                  <a:gd name="T13" fmla="*/ 7 h 42"/>
                  <a:gd name="T14" fmla="*/ 74 w 74"/>
                  <a:gd name="T15" fmla="*/ 11 h 42"/>
                  <a:gd name="T16" fmla="*/ 67 w 74"/>
                  <a:gd name="T17" fmla="*/ 12 h 42"/>
                  <a:gd name="T18" fmla="*/ 68 w 74"/>
                  <a:gd name="T19" fmla="*/ 21 h 42"/>
                  <a:gd name="T20" fmla="*/ 62 w 74"/>
                  <a:gd name="T21" fmla="*/ 26 h 42"/>
                  <a:gd name="T22" fmla="*/ 63 w 74"/>
                  <a:gd name="T23" fmla="*/ 29 h 42"/>
                  <a:gd name="T24" fmla="*/ 70 w 74"/>
                  <a:gd name="T25" fmla="*/ 31 h 42"/>
                  <a:gd name="T26" fmla="*/ 68 w 74"/>
                  <a:gd name="T27" fmla="*/ 35 h 42"/>
                  <a:gd name="T28" fmla="*/ 60 w 74"/>
                  <a:gd name="T29" fmla="*/ 33 h 42"/>
                  <a:gd name="T30" fmla="*/ 54 w 74"/>
                  <a:gd name="T31" fmla="*/ 31 h 42"/>
                  <a:gd name="T32" fmla="*/ 49 w 74"/>
                  <a:gd name="T33" fmla="*/ 35 h 42"/>
                  <a:gd name="T34" fmla="*/ 46 w 74"/>
                  <a:gd name="T35" fmla="*/ 38 h 42"/>
                  <a:gd name="T36" fmla="*/ 45 w 74"/>
                  <a:gd name="T37" fmla="*/ 41 h 42"/>
                  <a:gd name="T38" fmla="*/ 39 w 74"/>
                  <a:gd name="T39" fmla="*/ 42 h 42"/>
                  <a:gd name="T40" fmla="*/ 30 w 74"/>
                  <a:gd name="T41" fmla="*/ 41 h 42"/>
                  <a:gd name="T42" fmla="*/ 22 w 74"/>
                  <a:gd name="T43" fmla="*/ 38 h 42"/>
                  <a:gd name="T44" fmla="*/ 17 w 74"/>
                  <a:gd name="T45" fmla="*/ 38 h 42"/>
                  <a:gd name="T46" fmla="*/ 10 w 74"/>
                  <a:gd name="T47" fmla="*/ 40 h 42"/>
                  <a:gd name="T48" fmla="*/ 9 w 74"/>
                  <a:gd name="T49" fmla="*/ 35 h 42"/>
                  <a:gd name="T50" fmla="*/ 5 w 74"/>
                  <a:gd name="T51" fmla="*/ 30 h 42"/>
                  <a:gd name="T52" fmla="*/ 2 w 74"/>
                  <a:gd name="T53" fmla="*/ 26 h 42"/>
                  <a:gd name="T54" fmla="*/ 8 w 74"/>
                  <a:gd name="T55" fmla="*/ 16 h 42"/>
                  <a:gd name="T56" fmla="*/ 3 w 74"/>
                  <a:gd name="T57" fmla="*/ 10 h 42"/>
                  <a:gd name="T58" fmla="*/ 0 w 74"/>
                  <a:gd name="T59" fmla="*/ 6 h 42"/>
                  <a:gd name="T60" fmla="*/ 5 w 74"/>
                  <a:gd name="T61" fmla="*/ 2 h 42"/>
                  <a:gd name="T62" fmla="*/ 13 w 74"/>
                  <a:gd name="T63" fmla="*/ 6 h 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"/>
                  <a:gd name="T97" fmla="*/ 0 h 42"/>
                  <a:gd name="T98" fmla="*/ 74 w 74"/>
                  <a:gd name="T99" fmla="*/ 42 h 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" h="42">
                    <a:moveTo>
                      <a:pt x="13" y="6"/>
                    </a:moveTo>
                    <a:lnTo>
                      <a:pt x="35" y="6"/>
                    </a:lnTo>
                    <a:lnTo>
                      <a:pt x="44" y="5"/>
                    </a:lnTo>
                    <a:lnTo>
                      <a:pt x="50" y="0"/>
                    </a:lnTo>
                    <a:lnTo>
                      <a:pt x="60" y="2"/>
                    </a:lnTo>
                    <a:lnTo>
                      <a:pt x="69" y="8"/>
                    </a:lnTo>
                    <a:lnTo>
                      <a:pt x="74" y="7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8" y="21"/>
                    </a:lnTo>
                    <a:lnTo>
                      <a:pt x="62" y="26"/>
                    </a:lnTo>
                    <a:lnTo>
                      <a:pt x="63" y="29"/>
                    </a:lnTo>
                    <a:lnTo>
                      <a:pt x="70" y="31"/>
                    </a:lnTo>
                    <a:lnTo>
                      <a:pt x="68" y="35"/>
                    </a:lnTo>
                    <a:lnTo>
                      <a:pt x="60" y="33"/>
                    </a:lnTo>
                    <a:lnTo>
                      <a:pt x="54" y="31"/>
                    </a:lnTo>
                    <a:lnTo>
                      <a:pt x="49" y="35"/>
                    </a:lnTo>
                    <a:lnTo>
                      <a:pt x="46" y="38"/>
                    </a:lnTo>
                    <a:lnTo>
                      <a:pt x="45" y="41"/>
                    </a:lnTo>
                    <a:lnTo>
                      <a:pt x="39" y="42"/>
                    </a:lnTo>
                    <a:lnTo>
                      <a:pt x="30" y="41"/>
                    </a:lnTo>
                    <a:lnTo>
                      <a:pt x="22" y="38"/>
                    </a:lnTo>
                    <a:lnTo>
                      <a:pt x="17" y="38"/>
                    </a:lnTo>
                    <a:lnTo>
                      <a:pt x="10" y="40"/>
                    </a:lnTo>
                    <a:lnTo>
                      <a:pt x="9" y="35"/>
                    </a:lnTo>
                    <a:lnTo>
                      <a:pt x="5" y="30"/>
                    </a:lnTo>
                    <a:lnTo>
                      <a:pt x="2" y="26"/>
                    </a:lnTo>
                    <a:lnTo>
                      <a:pt x="8" y="16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5" y="2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4" name="Freeform 1041"/>
              <p:cNvSpPr>
                <a:spLocks/>
              </p:cNvSpPr>
              <p:nvPr/>
            </p:nvSpPr>
            <p:spPr bwMode="gray">
              <a:xfrm>
                <a:off x="3058" y="1592"/>
                <a:ext cx="32" cy="22"/>
              </a:xfrm>
              <a:custGeom>
                <a:avLst/>
                <a:gdLst>
                  <a:gd name="T0" fmla="*/ 0 w 32"/>
                  <a:gd name="T1" fmla="*/ 10 h 22"/>
                  <a:gd name="T2" fmla="*/ 1 w 32"/>
                  <a:gd name="T3" fmla="*/ 15 h 22"/>
                  <a:gd name="T4" fmla="*/ 2 w 32"/>
                  <a:gd name="T5" fmla="*/ 19 h 22"/>
                  <a:gd name="T6" fmla="*/ 8 w 32"/>
                  <a:gd name="T7" fmla="*/ 19 h 22"/>
                  <a:gd name="T8" fmla="*/ 4 w 32"/>
                  <a:gd name="T9" fmla="*/ 22 h 22"/>
                  <a:gd name="T10" fmla="*/ 11 w 32"/>
                  <a:gd name="T11" fmla="*/ 21 h 22"/>
                  <a:gd name="T12" fmla="*/ 20 w 32"/>
                  <a:gd name="T13" fmla="*/ 15 h 22"/>
                  <a:gd name="T14" fmla="*/ 26 w 32"/>
                  <a:gd name="T15" fmla="*/ 12 h 22"/>
                  <a:gd name="T16" fmla="*/ 32 w 32"/>
                  <a:gd name="T17" fmla="*/ 13 h 22"/>
                  <a:gd name="T18" fmla="*/ 29 w 32"/>
                  <a:gd name="T19" fmla="*/ 10 h 22"/>
                  <a:gd name="T20" fmla="*/ 24 w 32"/>
                  <a:gd name="T21" fmla="*/ 8 h 22"/>
                  <a:gd name="T22" fmla="*/ 23 w 32"/>
                  <a:gd name="T23" fmla="*/ 4 h 22"/>
                  <a:gd name="T24" fmla="*/ 17 w 32"/>
                  <a:gd name="T25" fmla="*/ 3 h 22"/>
                  <a:gd name="T26" fmla="*/ 9 w 32"/>
                  <a:gd name="T27" fmla="*/ 0 h 22"/>
                  <a:gd name="T28" fmla="*/ 4 w 32"/>
                  <a:gd name="T29" fmla="*/ 4 h 22"/>
                  <a:gd name="T30" fmla="*/ 1 w 32"/>
                  <a:gd name="T31" fmla="*/ 7 h 22"/>
                  <a:gd name="T32" fmla="*/ 0 w 32"/>
                  <a:gd name="T33" fmla="*/ 1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22"/>
                  <a:gd name="T53" fmla="*/ 32 w 32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22">
                    <a:moveTo>
                      <a:pt x="0" y="10"/>
                    </a:moveTo>
                    <a:lnTo>
                      <a:pt x="1" y="15"/>
                    </a:lnTo>
                    <a:lnTo>
                      <a:pt x="2" y="19"/>
                    </a:lnTo>
                    <a:lnTo>
                      <a:pt x="8" y="19"/>
                    </a:lnTo>
                    <a:lnTo>
                      <a:pt x="4" y="22"/>
                    </a:lnTo>
                    <a:lnTo>
                      <a:pt x="11" y="21"/>
                    </a:lnTo>
                    <a:lnTo>
                      <a:pt x="20" y="15"/>
                    </a:lnTo>
                    <a:lnTo>
                      <a:pt x="26" y="12"/>
                    </a:lnTo>
                    <a:lnTo>
                      <a:pt x="32" y="13"/>
                    </a:lnTo>
                    <a:lnTo>
                      <a:pt x="29" y="10"/>
                    </a:lnTo>
                    <a:lnTo>
                      <a:pt x="24" y="8"/>
                    </a:lnTo>
                    <a:lnTo>
                      <a:pt x="23" y="4"/>
                    </a:lnTo>
                    <a:lnTo>
                      <a:pt x="17" y="3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1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5" name="Freeform 1042"/>
              <p:cNvSpPr>
                <a:spLocks/>
              </p:cNvSpPr>
              <p:nvPr/>
            </p:nvSpPr>
            <p:spPr bwMode="gray">
              <a:xfrm>
                <a:off x="3027" y="1684"/>
                <a:ext cx="34" cy="8"/>
              </a:xfrm>
              <a:custGeom>
                <a:avLst/>
                <a:gdLst>
                  <a:gd name="T0" fmla="*/ 3 w 34"/>
                  <a:gd name="T1" fmla="*/ 0 h 8"/>
                  <a:gd name="T2" fmla="*/ 8 w 34"/>
                  <a:gd name="T3" fmla="*/ 0 h 8"/>
                  <a:gd name="T4" fmla="*/ 12 w 34"/>
                  <a:gd name="T5" fmla="*/ 1 h 8"/>
                  <a:gd name="T6" fmla="*/ 17 w 34"/>
                  <a:gd name="T7" fmla="*/ 2 h 8"/>
                  <a:gd name="T8" fmla="*/ 23 w 34"/>
                  <a:gd name="T9" fmla="*/ 1 h 8"/>
                  <a:gd name="T10" fmla="*/ 27 w 34"/>
                  <a:gd name="T11" fmla="*/ 2 h 8"/>
                  <a:gd name="T12" fmla="*/ 32 w 34"/>
                  <a:gd name="T13" fmla="*/ 3 h 8"/>
                  <a:gd name="T14" fmla="*/ 34 w 34"/>
                  <a:gd name="T15" fmla="*/ 6 h 8"/>
                  <a:gd name="T16" fmla="*/ 31 w 34"/>
                  <a:gd name="T17" fmla="*/ 8 h 8"/>
                  <a:gd name="T18" fmla="*/ 25 w 34"/>
                  <a:gd name="T19" fmla="*/ 7 h 8"/>
                  <a:gd name="T20" fmla="*/ 20 w 34"/>
                  <a:gd name="T21" fmla="*/ 6 h 8"/>
                  <a:gd name="T22" fmla="*/ 14 w 34"/>
                  <a:gd name="T23" fmla="*/ 8 h 8"/>
                  <a:gd name="T24" fmla="*/ 12 w 34"/>
                  <a:gd name="T25" fmla="*/ 5 h 8"/>
                  <a:gd name="T26" fmla="*/ 6 w 34"/>
                  <a:gd name="T27" fmla="*/ 4 h 8"/>
                  <a:gd name="T28" fmla="*/ 0 w 34"/>
                  <a:gd name="T29" fmla="*/ 4 h 8"/>
                  <a:gd name="T30" fmla="*/ 3 w 34"/>
                  <a:gd name="T31" fmla="*/ 0 h 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"/>
                  <a:gd name="T49" fmla="*/ 0 h 8"/>
                  <a:gd name="T50" fmla="*/ 34 w 34"/>
                  <a:gd name="T51" fmla="*/ 8 h 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" h="8">
                    <a:moveTo>
                      <a:pt x="3" y="0"/>
                    </a:moveTo>
                    <a:lnTo>
                      <a:pt x="8" y="0"/>
                    </a:lnTo>
                    <a:lnTo>
                      <a:pt x="12" y="1"/>
                    </a:lnTo>
                    <a:lnTo>
                      <a:pt x="17" y="2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4" y="6"/>
                    </a:lnTo>
                    <a:lnTo>
                      <a:pt x="31" y="8"/>
                    </a:lnTo>
                    <a:lnTo>
                      <a:pt x="25" y="7"/>
                    </a:lnTo>
                    <a:lnTo>
                      <a:pt x="20" y="6"/>
                    </a:lnTo>
                    <a:lnTo>
                      <a:pt x="14" y="8"/>
                    </a:lnTo>
                    <a:lnTo>
                      <a:pt x="12" y="5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6" name="Freeform 1043"/>
              <p:cNvSpPr>
                <a:spLocks/>
              </p:cNvSpPr>
              <p:nvPr/>
            </p:nvSpPr>
            <p:spPr bwMode="gray">
              <a:xfrm>
                <a:off x="3135" y="1684"/>
                <a:ext cx="23" cy="12"/>
              </a:xfrm>
              <a:custGeom>
                <a:avLst/>
                <a:gdLst>
                  <a:gd name="T0" fmla="*/ 5 w 23"/>
                  <a:gd name="T1" fmla="*/ 4 h 12"/>
                  <a:gd name="T2" fmla="*/ 11 w 23"/>
                  <a:gd name="T3" fmla="*/ 3 h 12"/>
                  <a:gd name="T4" fmla="*/ 17 w 23"/>
                  <a:gd name="T5" fmla="*/ 3 h 12"/>
                  <a:gd name="T6" fmla="*/ 23 w 23"/>
                  <a:gd name="T7" fmla="*/ 0 h 12"/>
                  <a:gd name="T8" fmla="*/ 16 w 23"/>
                  <a:gd name="T9" fmla="*/ 6 h 12"/>
                  <a:gd name="T10" fmla="*/ 13 w 23"/>
                  <a:gd name="T11" fmla="*/ 9 h 12"/>
                  <a:gd name="T12" fmla="*/ 9 w 23"/>
                  <a:gd name="T13" fmla="*/ 12 h 12"/>
                  <a:gd name="T14" fmla="*/ 3 w 23"/>
                  <a:gd name="T15" fmla="*/ 12 h 12"/>
                  <a:gd name="T16" fmla="*/ 0 w 23"/>
                  <a:gd name="T17" fmla="*/ 10 h 12"/>
                  <a:gd name="T18" fmla="*/ 0 w 23"/>
                  <a:gd name="T19" fmla="*/ 5 h 12"/>
                  <a:gd name="T20" fmla="*/ 5 w 23"/>
                  <a:gd name="T21" fmla="*/ 4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12"/>
                  <a:gd name="T35" fmla="*/ 23 w 23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12">
                    <a:moveTo>
                      <a:pt x="5" y="4"/>
                    </a:moveTo>
                    <a:lnTo>
                      <a:pt x="11" y="3"/>
                    </a:lnTo>
                    <a:lnTo>
                      <a:pt x="17" y="3"/>
                    </a:lnTo>
                    <a:lnTo>
                      <a:pt x="23" y="0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9" y="12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7" name="Freeform 1044"/>
              <p:cNvSpPr>
                <a:spLocks/>
              </p:cNvSpPr>
              <p:nvPr/>
            </p:nvSpPr>
            <p:spPr bwMode="gray">
              <a:xfrm>
                <a:off x="2987" y="1599"/>
                <a:ext cx="72" cy="74"/>
              </a:xfrm>
              <a:custGeom>
                <a:avLst/>
                <a:gdLst>
                  <a:gd name="T0" fmla="*/ 34 w 72"/>
                  <a:gd name="T1" fmla="*/ 47 h 74"/>
                  <a:gd name="T2" fmla="*/ 28 w 72"/>
                  <a:gd name="T3" fmla="*/ 49 h 74"/>
                  <a:gd name="T4" fmla="*/ 18 w 72"/>
                  <a:gd name="T5" fmla="*/ 48 h 74"/>
                  <a:gd name="T6" fmla="*/ 16 w 72"/>
                  <a:gd name="T7" fmla="*/ 58 h 74"/>
                  <a:gd name="T8" fmla="*/ 20 w 72"/>
                  <a:gd name="T9" fmla="*/ 66 h 74"/>
                  <a:gd name="T10" fmla="*/ 24 w 72"/>
                  <a:gd name="T11" fmla="*/ 64 h 74"/>
                  <a:gd name="T12" fmla="*/ 27 w 72"/>
                  <a:gd name="T13" fmla="*/ 73 h 74"/>
                  <a:gd name="T14" fmla="*/ 31 w 72"/>
                  <a:gd name="T15" fmla="*/ 69 h 74"/>
                  <a:gd name="T16" fmla="*/ 37 w 72"/>
                  <a:gd name="T17" fmla="*/ 70 h 74"/>
                  <a:gd name="T18" fmla="*/ 34 w 72"/>
                  <a:gd name="T19" fmla="*/ 64 h 74"/>
                  <a:gd name="T20" fmla="*/ 31 w 72"/>
                  <a:gd name="T21" fmla="*/ 55 h 74"/>
                  <a:gd name="T22" fmla="*/ 40 w 72"/>
                  <a:gd name="T23" fmla="*/ 54 h 74"/>
                  <a:gd name="T24" fmla="*/ 37 w 72"/>
                  <a:gd name="T25" fmla="*/ 47 h 74"/>
                  <a:gd name="T26" fmla="*/ 44 w 72"/>
                  <a:gd name="T27" fmla="*/ 52 h 74"/>
                  <a:gd name="T28" fmla="*/ 46 w 72"/>
                  <a:gd name="T29" fmla="*/ 43 h 74"/>
                  <a:gd name="T30" fmla="*/ 38 w 72"/>
                  <a:gd name="T31" fmla="*/ 39 h 74"/>
                  <a:gd name="T32" fmla="*/ 33 w 72"/>
                  <a:gd name="T33" fmla="*/ 32 h 74"/>
                  <a:gd name="T34" fmla="*/ 29 w 72"/>
                  <a:gd name="T35" fmla="*/ 23 h 74"/>
                  <a:gd name="T36" fmla="*/ 29 w 72"/>
                  <a:gd name="T37" fmla="*/ 15 h 74"/>
                  <a:gd name="T38" fmla="*/ 37 w 72"/>
                  <a:gd name="T39" fmla="*/ 18 h 74"/>
                  <a:gd name="T40" fmla="*/ 44 w 72"/>
                  <a:gd name="T41" fmla="*/ 18 h 74"/>
                  <a:gd name="T42" fmla="*/ 43 w 72"/>
                  <a:gd name="T43" fmla="*/ 10 h 74"/>
                  <a:gd name="T44" fmla="*/ 52 w 72"/>
                  <a:gd name="T45" fmla="*/ 9 h 74"/>
                  <a:gd name="T46" fmla="*/ 64 w 72"/>
                  <a:gd name="T47" fmla="*/ 9 h 74"/>
                  <a:gd name="T48" fmla="*/ 72 w 72"/>
                  <a:gd name="T49" fmla="*/ 8 h 74"/>
                  <a:gd name="T50" fmla="*/ 65 w 72"/>
                  <a:gd name="T51" fmla="*/ 4 h 74"/>
                  <a:gd name="T52" fmla="*/ 52 w 72"/>
                  <a:gd name="T53" fmla="*/ 2 h 74"/>
                  <a:gd name="T54" fmla="*/ 43 w 72"/>
                  <a:gd name="T55" fmla="*/ 0 h 74"/>
                  <a:gd name="T56" fmla="*/ 31 w 72"/>
                  <a:gd name="T57" fmla="*/ 6 h 74"/>
                  <a:gd name="T58" fmla="*/ 20 w 72"/>
                  <a:gd name="T59" fmla="*/ 8 h 74"/>
                  <a:gd name="T60" fmla="*/ 10 w 72"/>
                  <a:gd name="T61" fmla="*/ 11 h 74"/>
                  <a:gd name="T62" fmla="*/ 8 w 72"/>
                  <a:gd name="T63" fmla="*/ 18 h 74"/>
                  <a:gd name="T64" fmla="*/ 0 w 72"/>
                  <a:gd name="T65" fmla="*/ 27 h 74"/>
                  <a:gd name="T66" fmla="*/ 7 w 72"/>
                  <a:gd name="T67" fmla="*/ 34 h 74"/>
                  <a:gd name="T68" fmla="*/ 15 w 72"/>
                  <a:gd name="T69" fmla="*/ 34 h 74"/>
                  <a:gd name="T70" fmla="*/ 10 w 72"/>
                  <a:gd name="T71" fmla="*/ 42 h 74"/>
                  <a:gd name="T72" fmla="*/ 20 w 72"/>
                  <a:gd name="T73" fmla="*/ 43 h 74"/>
                  <a:gd name="T74" fmla="*/ 31 w 72"/>
                  <a:gd name="T75" fmla="*/ 45 h 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2"/>
                  <a:gd name="T115" fmla="*/ 0 h 74"/>
                  <a:gd name="T116" fmla="*/ 72 w 72"/>
                  <a:gd name="T117" fmla="*/ 74 h 7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2" h="74">
                    <a:moveTo>
                      <a:pt x="31" y="45"/>
                    </a:moveTo>
                    <a:lnTo>
                      <a:pt x="34" y="47"/>
                    </a:lnTo>
                    <a:lnTo>
                      <a:pt x="33" y="49"/>
                    </a:lnTo>
                    <a:lnTo>
                      <a:pt x="28" y="49"/>
                    </a:lnTo>
                    <a:lnTo>
                      <a:pt x="22" y="49"/>
                    </a:lnTo>
                    <a:lnTo>
                      <a:pt x="18" y="48"/>
                    </a:lnTo>
                    <a:lnTo>
                      <a:pt x="15" y="52"/>
                    </a:lnTo>
                    <a:lnTo>
                      <a:pt x="16" y="58"/>
                    </a:lnTo>
                    <a:lnTo>
                      <a:pt x="19" y="62"/>
                    </a:lnTo>
                    <a:lnTo>
                      <a:pt x="20" y="66"/>
                    </a:lnTo>
                    <a:lnTo>
                      <a:pt x="21" y="68"/>
                    </a:lnTo>
                    <a:lnTo>
                      <a:pt x="24" y="64"/>
                    </a:lnTo>
                    <a:lnTo>
                      <a:pt x="26" y="68"/>
                    </a:lnTo>
                    <a:lnTo>
                      <a:pt x="27" y="73"/>
                    </a:lnTo>
                    <a:lnTo>
                      <a:pt x="31" y="72"/>
                    </a:lnTo>
                    <a:lnTo>
                      <a:pt x="31" y="69"/>
                    </a:lnTo>
                    <a:lnTo>
                      <a:pt x="35" y="74"/>
                    </a:lnTo>
                    <a:lnTo>
                      <a:pt x="37" y="70"/>
                    </a:lnTo>
                    <a:lnTo>
                      <a:pt x="37" y="67"/>
                    </a:lnTo>
                    <a:lnTo>
                      <a:pt x="34" y="64"/>
                    </a:lnTo>
                    <a:lnTo>
                      <a:pt x="30" y="59"/>
                    </a:lnTo>
                    <a:lnTo>
                      <a:pt x="31" y="55"/>
                    </a:lnTo>
                    <a:lnTo>
                      <a:pt x="35" y="57"/>
                    </a:lnTo>
                    <a:lnTo>
                      <a:pt x="40" y="54"/>
                    </a:lnTo>
                    <a:lnTo>
                      <a:pt x="37" y="51"/>
                    </a:lnTo>
                    <a:lnTo>
                      <a:pt x="37" y="47"/>
                    </a:lnTo>
                    <a:lnTo>
                      <a:pt x="40" y="49"/>
                    </a:lnTo>
                    <a:lnTo>
                      <a:pt x="44" y="52"/>
                    </a:lnTo>
                    <a:lnTo>
                      <a:pt x="48" y="48"/>
                    </a:lnTo>
                    <a:lnTo>
                      <a:pt x="46" y="43"/>
                    </a:lnTo>
                    <a:lnTo>
                      <a:pt x="44" y="41"/>
                    </a:lnTo>
                    <a:lnTo>
                      <a:pt x="38" y="39"/>
                    </a:lnTo>
                    <a:lnTo>
                      <a:pt x="35" y="36"/>
                    </a:lnTo>
                    <a:lnTo>
                      <a:pt x="33" y="32"/>
                    </a:lnTo>
                    <a:lnTo>
                      <a:pt x="34" y="29"/>
                    </a:lnTo>
                    <a:lnTo>
                      <a:pt x="29" y="23"/>
                    </a:lnTo>
                    <a:lnTo>
                      <a:pt x="27" y="19"/>
                    </a:lnTo>
                    <a:lnTo>
                      <a:pt x="29" y="15"/>
                    </a:lnTo>
                    <a:lnTo>
                      <a:pt x="33" y="14"/>
                    </a:lnTo>
                    <a:lnTo>
                      <a:pt x="37" y="18"/>
                    </a:lnTo>
                    <a:lnTo>
                      <a:pt x="41" y="20"/>
                    </a:lnTo>
                    <a:lnTo>
                      <a:pt x="44" y="18"/>
                    </a:lnTo>
                    <a:lnTo>
                      <a:pt x="45" y="15"/>
                    </a:lnTo>
                    <a:lnTo>
                      <a:pt x="43" y="10"/>
                    </a:lnTo>
                    <a:lnTo>
                      <a:pt x="47" y="10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64" y="9"/>
                    </a:lnTo>
                    <a:lnTo>
                      <a:pt x="68" y="9"/>
                    </a:lnTo>
                    <a:lnTo>
                      <a:pt x="72" y="8"/>
                    </a:lnTo>
                    <a:lnTo>
                      <a:pt x="71" y="3"/>
                    </a:lnTo>
                    <a:lnTo>
                      <a:pt x="65" y="4"/>
                    </a:lnTo>
                    <a:lnTo>
                      <a:pt x="56" y="3"/>
                    </a:lnTo>
                    <a:lnTo>
                      <a:pt x="52" y="2"/>
                    </a:lnTo>
                    <a:lnTo>
                      <a:pt x="48" y="0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31" y="6"/>
                    </a:lnTo>
                    <a:lnTo>
                      <a:pt x="27" y="7"/>
                    </a:lnTo>
                    <a:lnTo>
                      <a:pt x="20" y="8"/>
                    </a:lnTo>
                    <a:lnTo>
                      <a:pt x="14" y="10"/>
                    </a:lnTo>
                    <a:lnTo>
                      <a:pt x="10" y="11"/>
                    </a:lnTo>
                    <a:lnTo>
                      <a:pt x="10" y="14"/>
                    </a:lnTo>
                    <a:lnTo>
                      <a:pt x="8" y="18"/>
                    </a:lnTo>
                    <a:lnTo>
                      <a:pt x="1" y="25"/>
                    </a:lnTo>
                    <a:lnTo>
                      <a:pt x="0" y="27"/>
                    </a:lnTo>
                    <a:lnTo>
                      <a:pt x="3" y="31"/>
                    </a:lnTo>
                    <a:lnTo>
                      <a:pt x="7" y="34"/>
                    </a:lnTo>
                    <a:lnTo>
                      <a:pt x="12" y="33"/>
                    </a:lnTo>
                    <a:lnTo>
                      <a:pt x="15" y="34"/>
                    </a:lnTo>
                    <a:lnTo>
                      <a:pt x="11" y="38"/>
                    </a:lnTo>
                    <a:lnTo>
                      <a:pt x="10" y="42"/>
                    </a:lnTo>
                    <a:lnTo>
                      <a:pt x="14" y="44"/>
                    </a:lnTo>
                    <a:lnTo>
                      <a:pt x="20" y="43"/>
                    </a:lnTo>
                    <a:lnTo>
                      <a:pt x="24" y="43"/>
                    </a:lnTo>
                    <a:lnTo>
                      <a:pt x="31" y="4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8" name="Freeform 1045"/>
              <p:cNvSpPr>
                <a:spLocks/>
              </p:cNvSpPr>
              <p:nvPr/>
            </p:nvSpPr>
            <p:spPr bwMode="gray">
              <a:xfrm>
                <a:off x="3281" y="1623"/>
                <a:ext cx="18" cy="15"/>
              </a:xfrm>
              <a:custGeom>
                <a:avLst/>
                <a:gdLst>
                  <a:gd name="T0" fmla="*/ 17 w 18"/>
                  <a:gd name="T1" fmla="*/ 15 h 15"/>
                  <a:gd name="T2" fmla="*/ 11 w 18"/>
                  <a:gd name="T3" fmla="*/ 13 h 15"/>
                  <a:gd name="T4" fmla="*/ 6 w 18"/>
                  <a:gd name="T5" fmla="*/ 9 h 15"/>
                  <a:gd name="T6" fmla="*/ 0 w 18"/>
                  <a:gd name="T7" fmla="*/ 3 h 15"/>
                  <a:gd name="T8" fmla="*/ 2 w 18"/>
                  <a:gd name="T9" fmla="*/ 0 h 15"/>
                  <a:gd name="T10" fmla="*/ 7 w 18"/>
                  <a:gd name="T11" fmla="*/ 1 h 15"/>
                  <a:gd name="T12" fmla="*/ 12 w 18"/>
                  <a:gd name="T13" fmla="*/ 3 h 15"/>
                  <a:gd name="T14" fmla="*/ 16 w 18"/>
                  <a:gd name="T15" fmla="*/ 5 h 15"/>
                  <a:gd name="T16" fmla="*/ 18 w 18"/>
                  <a:gd name="T17" fmla="*/ 11 h 15"/>
                  <a:gd name="T18" fmla="*/ 17 w 18"/>
                  <a:gd name="T19" fmla="*/ 15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5"/>
                  <a:gd name="T32" fmla="*/ 18 w 18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5">
                    <a:moveTo>
                      <a:pt x="17" y="15"/>
                    </a:moveTo>
                    <a:lnTo>
                      <a:pt x="11" y="13"/>
                    </a:lnTo>
                    <a:lnTo>
                      <a:pt x="6" y="9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12" y="3"/>
                    </a:lnTo>
                    <a:lnTo>
                      <a:pt x="16" y="5"/>
                    </a:lnTo>
                    <a:lnTo>
                      <a:pt x="18" y="11"/>
                    </a:lnTo>
                    <a:lnTo>
                      <a:pt x="17" y="1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9" name="Freeform 1046"/>
              <p:cNvSpPr>
                <a:spLocks/>
              </p:cNvSpPr>
              <p:nvPr/>
            </p:nvSpPr>
            <p:spPr bwMode="gray">
              <a:xfrm>
                <a:off x="3267" y="1602"/>
                <a:ext cx="39" cy="33"/>
              </a:xfrm>
              <a:custGeom>
                <a:avLst/>
                <a:gdLst>
                  <a:gd name="T0" fmla="*/ 0 w 39"/>
                  <a:gd name="T1" fmla="*/ 5 h 33"/>
                  <a:gd name="T2" fmla="*/ 5 w 39"/>
                  <a:gd name="T3" fmla="*/ 3 h 33"/>
                  <a:gd name="T4" fmla="*/ 13 w 39"/>
                  <a:gd name="T5" fmla="*/ 1 h 33"/>
                  <a:gd name="T6" fmla="*/ 19 w 39"/>
                  <a:gd name="T7" fmla="*/ 0 h 33"/>
                  <a:gd name="T8" fmla="*/ 21 w 39"/>
                  <a:gd name="T9" fmla="*/ 3 h 33"/>
                  <a:gd name="T10" fmla="*/ 23 w 39"/>
                  <a:gd name="T11" fmla="*/ 8 h 33"/>
                  <a:gd name="T12" fmla="*/ 25 w 39"/>
                  <a:gd name="T13" fmla="*/ 13 h 33"/>
                  <a:gd name="T14" fmla="*/ 27 w 39"/>
                  <a:gd name="T15" fmla="*/ 19 h 33"/>
                  <a:gd name="T16" fmla="*/ 31 w 39"/>
                  <a:gd name="T17" fmla="*/ 21 h 33"/>
                  <a:gd name="T18" fmla="*/ 35 w 39"/>
                  <a:gd name="T19" fmla="*/ 23 h 33"/>
                  <a:gd name="T20" fmla="*/ 38 w 39"/>
                  <a:gd name="T21" fmla="*/ 25 h 33"/>
                  <a:gd name="T22" fmla="*/ 39 w 39"/>
                  <a:gd name="T23" fmla="*/ 29 h 33"/>
                  <a:gd name="T24" fmla="*/ 38 w 39"/>
                  <a:gd name="T25" fmla="*/ 33 h 33"/>
                  <a:gd name="T26" fmla="*/ 32 w 39"/>
                  <a:gd name="T27" fmla="*/ 32 h 33"/>
                  <a:gd name="T28" fmla="*/ 30 w 39"/>
                  <a:gd name="T29" fmla="*/ 26 h 33"/>
                  <a:gd name="T30" fmla="*/ 26 w 39"/>
                  <a:gd name="T31" fmla="*/ 24 h 33"/>
                  <a:gd name="T32" fmla="*/ 21 w 39"/>
                  <a:gd name="T33" fmla="*/ 22 h 33"/>
                  <a:gd name="T34" fmla="*/ 16 w 39"/>
                  <a:gd name="T35" fmla="*/ 21 h 33"/>
                  <a:gd name="T36" fmla="*/ 14 w 39"/>
                  <a:gd name="T37" fmla="*/ 24 h 33"/>
                  <a:gd name="T38" fmla="*/ 9 w 39"/>
                  <a:gd name="T39" fmla="*/ 21 h 33"/>
                  <a:gd name="T40" fmla="*/ 0 w 39"/>
                  <a:gd name="T41" fmla="*/ 21 h 33"/>
                  <a:gd name="T42" fmla="*/ 0 w 39"/>
                  <a:gd name="T43" fmla="*/ 12 h 33"/>
                  <a:gd name="T44" fmla="*/ 0 w 39"/>
                  <a:gd name="T45" fmla="*/ 5 h 3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"/>
                  <a:gd name="T70" fmla="*/ 0 h 33"/>
                  <a:gd name="T71" fmla="*/ 39 w 39"/>
                  <a:gd name="T72" fmla="*/ 33 h 3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" h="33">
                    <a:moveTo>
                      <a:pt x="0" y="5"/>
                    </a:moveTo>
                    <a:lnTo>
                      <a:pt x="5" y="3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1" y="3"/>
                    </a:lnTo>
                    <a:lnTo>
                      <a:pt x="23" y="8"/>
                    </a:lnTo>
                    <a:lnTo>
                      <a:pt x="25" y="13"/>
                    </a:lnTo>
                    <a:lnTo>
                      <a:pt x="27" y="19"/>
                    </a:lnTo>
                    <a:lnTo>
                      <a:pt x="31" y="21"/>
                    </a:lnTo>
                    <a:lnTo>
                      <a:pt x="35" y="23"/>
                    </a:lnTo>
                    <a:lnTo>
                      <a:pt x="38" y="25"/>
                    </a:lnTo>
                    <a:lnTo>
                      <a:pt x="39" y="29"/>
                    </a:lnTo>
                    <a:lnTo>
                      <a:pt x="38" y="33"/>
                    </a:lnTo>
                    <a:lnTo>
                      <a:pt x="32" y="32"/>
                    </a:lnTo>
                    <a:lnTo>
                      <a:pt x="30" y="26"/>
                    </a:lnTo>
                    <a:lnTo>
                      <a:pt x="26" y="24"/>
                    </a:lnTo>
                    <a:lnTo>
                      <a:pt x="21" y="22"/>
                    </a:lnTo>
                    <a:lnTo>
                      <a:pt x="16" y="21"/>
                    </a:lnTo>
                    <a:lnTo>
                      <a:pt x="14" y="24"/>
                    </a:lnTo>
                    <a:lnTo>
                      <a:pt x="9" y="21"/>
                    </a:lnTo>
                    <a:lnTo>
                      <a:pt x="0" y="21"/>
                    </a:lnTo>
                    <a:lnTo>
                      <a:pt x="0" y="12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0" name="Freeform 1047"/>
              <p:cNvSpPr>
                <a:spLocks/>
              </p:cNvSpPr>
              <p:nvPr/>
            </p:nvSpPr>
            <p:spPr bwMode="gray">
              <a:xfrm>
                <a:off x="3286" y="1593"/>
                <a:ext cx="62" cy="50"/>
              </a:xfrm>
              <a:custGeom>
                <a:avLst/>
                <a:gdLst>
                  <a:gd name="T0" fmla="*/ 15 w 62"/>
                  <a:gd name="T1" fmla="*/ 0 h 50"/>
                  <a:gd name="T2" fmla="*/ 18 w 62"/>
                  <a:gd name="T3" fmla="*/ 2 h 50"/>
                  <a:gd name="T4" fmla="*/ 24 w 62"/>
                  <a:gd name="T5" fmla="*/ 6 h 50"/>
                  <a:gd name="T6" fmla="*/ 31 w 62"/>
                  <a:gd name="T7" fmla="*/ 11 h 50"/>
                  <a:gd name="T8" fmla="*/ 34 w 62"/>
                  <a:gd name="T9" fmla="*/ 9 h 50"/>
                  <a:gd name="T10" fmla="*/ 38 w 62"/>
                  <a:gd name="T11" fmla="*/ 5 h 50"/>
                  <a:gd name="T12" fmla="*/ 41 w 62"/>
                  <a:gd name="T13" fmla="*/ 3 h 50"/>
                  <a:gd name="T14" fmla="*/ 45 w 62"/>
                  <a:gd name="T15" fmla="*/ 6 h 50"/>
                  <a:gd name="T16" fmla="*/ 49 w 62"/>
                  <a:gd name="T17" fmla="*/ 15 h 50"/>
                  <a:gd name="T18" fmla="*/ 52 w 62"/>
                  <a:gd name="T19" fmla="*/ 19 h 50"/>
                  <a:gd name="T20" fmla="*/ 58 w 62"/>
                  <a:gd name="T21" fmla="*/ 22 h 50"/>
                  <a:gd name="T22" fmla="*/ 62 w 62"/>
                  <a:gd name="T23" fmla="*/ 23 h 50"/>
                  <a:gd name="T24" fmla="*/ 61 w 62"/>
                  <a:gd name="T25" fmla="*/ 27 h 50"/>
                  <a:gd name="T26" fmla="*/ 53 w 62"/>
                  <a:gd name="T27" fmla="*/ 27 h 50"/>
                  <a:gd name="T28" fmla="*/ 50 w 62"/>
                  <a:gd name="T29" fmla="*/ 29 h 50"/>
                  <a:gd name="T30" fmla="*/ 49 w 62"/>
                  <a:gd name="T31" fmla="*/ 33 h 50"/>
                  <a:gd name="T32" fmla="*/ 50 w 62"/>
                  <a:gd name="T33" fmla="*/ 36 h 50"/>
                  <a:gd name="T34" fmla="*/ 50 w 62"/>
                  <a:gd name="T35" fmla="*/ 40 h 50"/>
                  <a:gd name="T36" fmla="*/ 45 w 62"/>
                  <a:gd name="T37" fmla="*/ 40 h 50"/>
                  <a:gd name="T38" fmla="*/ 44 w 62"/>
                  <a:gd name="T39" fmla="*/ 43 h 50"/>
                  <a:gd name="T40" fmla="*/ 44 w 62"/>
                  <a:gd name="T41" fmla="*/ 47 h 50"/>
                  <a:gd name="T42" fmla="*/ 44 w 62"/>
                  <a:gd name="T43" fmla="*/ 50 h 50"/>
                  <a:gd name="T44" fmla="*/ 38 w 62"/>
                  <a:gd name="T45" fmla="*/ 49 h 50"/>
                  <a:gd name="T46" fmla="*/ 34 w 62"/>
                  <a:gd name="T47" fmla="*/ 46 h 50"/>
                  <a:gd name="T48" fmla="*/ 38 w 62"/>
                  <a:gd name="T49" fmla="*/ 44 h 50"/>
                  <a:gd name="T50" fmla="*/ 36 w 62"/>
                  <a:gd name="T51" fmla="*/ 39 h 50"/>
                  <a:gd name="T52" fmla="*/ 36 w 62"/>
                  <a:gd name="T53" fmla="*/ 34 h 50"/>
                  <a:gd name="T54" fmla="*/ 33 w 62"/>
                  <a:gd name="T55" fmla="*/ 32 h 50"/>
                  <a:gd name="T56" fmla="*/ 31 w 62"/>
                  <a:gd name="T57" fmla="*/ 33 h 50"/>
                  <a:gd name="T58" fmla="*/ 28 w 62"/>
                  <a:gd name="T59" fmla="*/ 36 h 50"/>
                  <a:gd name="T60" fmla="*/ 23 w 62"/>
                  <a:gd name="T61" fmla="*/ 39 h 50"/>
                  <a:gd name="T62" fmla="*/ 19 w 62"/>
                  <a:gd name="T63" fmla="*/ 42 h 50"/>
                  <a:gd name="T64" fmla="*/ 20 w 62"/>
                  <a:gd name="T65" fmla="*/ 38 h 50"/>
                  <a:gd name="T66" fmla="*/ 19 w 62"/>
                  <a:gd name="T67" fmla="*/ 34 h 50"/>
                  <a:gd name="T68" fmla="*/ 8 w 62"/>
                  <a:gd name="T69" fmla="*/ 28 h 50"/>
                  <a:gd name="T70" fmla="*/ 3 w 62"/>
                  <a:gd name="T71" fmla="*/ 16 h 50"/>
                  <a:gd name="T72" fmla="*/ 2 w 62"/>
                  <a:gd name="T73" fmla="*/ 12 h 50"/>
                  <a:gd name="T74" fmla="*/ 0 w 62"/>
                  <a:gd name="T75" fmla="*/ 9 h 50"/>
                  <a:gd name="T76" fmla="*/ 4 w 62"/>
                  <a:gd name="T77" fmla="*/ 6 h 50"/>
                  <a:gd name="T78" fmla="*/ 8 w 62"/>
                  <a:gd name="T79" fmla="*/ 9 h 50"/>
                  <a:gd name="T80" fmla="*/ 13 w 62"/>
                  <a:gd name="T81" fmla="*/ 14 h 50"/>
                  <a:gd name="T82" fmla="*/ 18 w 62"/>
                  <a:gd name="T83" fmla="*/ 14 h 50"/>
                  <a:gd name="T84" fmla="*/ 19 w 62"/>
                  <a:gd name="T85" fmla="*/ 10 h 50"/>
                  <a:gd name="T86" fmla="*/ 16 w 62"/>
                  <a:gd name="T87" fmla="*/ 6 h 50"/>
                  <a:gd name="T88" fmla="*/ 12 w 62"/>
                  <a:gd name="T89" fmla="*/ 3 h 50"/>
                  <a:gd name="T90" fmla="*/ 15 w 62"/>
                  <a:gd name="T91" fmla="*/ 0 h 5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"/>
                  <a:gd name="T139" fmla="*/ 0 h 50"/>
                  <a:gd name="T140" fmla="*/ 62 w 62"/>
                  <a:gd name="T141" fmla="*/ 50 h 5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" h="50">
                    <a:moveTo>
                      <a:pt x="15" y="0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9" y="15"/>
                      <a:pt x="49" y="15"/>
                      <a:pt x="49" y="15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62" y="23"/>
                      <a:pt x="62" y="23"/>
                      <a:pt x="62" y="23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0" y="36"/>
                      <a:pt x="52" y="40"/>
                      <a:pt x="50" y="40"/>
                    </a:cubicBezTo>
                    <a:cubicBezTo>
                      <a:pt x="48" y="41"/>
                      <a:pt x="45" y="40"/>
                      <a:pt x="45" y="40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2" y="3"/>
                      <a:pt x="12" y="3"/>
                      <a:pt x="12" y="3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1" name="Freeform 1048"/>
              <p:cNvSpPr>
                <a:spLocks/>
              </p:cNvSpPr>
              <p:nvPr/>
            </p:nvSpPr>
            <p:spPr bwMode="gray">
              <a:xfrm>
                <a:off x="3224" y="1570"/>
                <a:ext cx="81" cy="37"/>
              </a:xfrm>
              <a:custGeom>
                <a:avLst/>
                <a:gdLst>
                  <a:gd name="T0" fmla="*/ 0 w 81"/>
                  <a:gd name="T1" fmla="*/ 2 h 37"/>
                  <a:gd name="T2" fmla="*/ 9 w 81"/>
                  <a:gd name="T3" fmla="*/ 0 h 37"/>
                  <a:gd name="T4" fmla="*/ 14 w 81"/>
                  <a:gd name="T5" fmla="*/ 2 h 37"/>
                  <a:gd name="T6" fmla="*/ 18 w 81"/>
                  <a:gd name="T7" fmla="*/ 5 h 37"/>
                  <a:gd name="T8" fmla="*/ 26 w 81"/>
                  <a:gd name="T9" fmla="*/ 4 h 37"/>
                  <a:gd name="T10" fmla="*/ 32 w 81"/>
                  <a:gd name="T11" fmla="*/ 4 h 37"/>
                  <a:gd name="T12" fmla="*/ 39 w 81"/>
                  <a:gd name="T13" fmla="*/ 8 h 37"/>
                  <a:gd name="T14" fmla="*/ 41 w 81"/>
                  <a:gd name="T15" fmla="*/ 10 h 37"/>
                  <a:gd name="T16" fmla="*/ 49 w 81"/>
                  <a:gd name="T17" fmla="*/ 14 h 37"/>
                  <a:gd name="T18" fmla="*/ 54 w 81"/>
                  <a:gd name="T19" fmla="*/ 13 h 37"/>
                  <a:gd name="T20" fmla="*/ 61 w 81"/>
                  <a:gd name="T21" fmla="*/ 12 h 37"/>
                  <a:gd name="T22" fmla="*/ 69 w 81"/>
                  <a:gd name="T23" fmla="*/ 16 h 37"/>
                  <a:gd name="T24" fmla="*/ 70 w 81"/>
                  <a:gd name="T25" fmla="*/ 17 h 37"/>
                  <a:gd name="T26" fmla="*/ 77 w 81"/>
                  <a:gd name="T27" fmla="*/ 23 h 37"/>
                  <a:gd name="T28" fmla="*/ 74 w 81"/>
                  <a:gd name="T29" fmla="*/ 26 h 37"/>
                  <a:gd name="T30" fmla="*/ 78 w 81"/>
                  <a:gd name="T31" fmla="*/ 29 h 37"/>
                  <a:gd name="T32" fmla="*/ 81 w 81"/>
                  <a:gd name="T33" fmla="*/ 33 h 37"/>
                  <a:gd name="T34" fmla="*/ 80 w 81"/>
                  <a:gd name="T35" fmla="*/ 37 h 37"/>
                  <a:gd name="T36" fmla="*/ 75 w 81"/>
                  <a:gd name="T37" fmla="*/ 37 h 37"/>
                  <a:gd name="T38" fmla="*/ 66 w 81"/>
                  <a:gd name="T39" fmla="*/ 29 h 37"/>
                  <a:gd name="T40" fmla="*/ 62 w 81"/>
                  <a:gd name="T41" fmla="*/ 32 h 37"/>
                  <a:gd name="T42" fmla="*/ 56 w 81"/>
                  <a:gd name="T43" fmla="*/ 33 h 37"/>
                  <a:gd name="T44" fmla="*/ 49 w 81"/>
                  <a:gd name="T45" fmla="*/ 34 h 37"/>
                  <a:gd name="T46" fmla="*/ 43 w 81"/>
                  <a:gd name="T47" fmla="*/ 37 h 37"/>
                  <a:gd name="T48" fmla="*/ 38 w 81"/>
                  <a:gd name="T49" fmla="*/ 34 h 37"/>
                  <a:gd name="T50" fmla="*/ 34 w 81"/>
                  <a:gd name="T51" fmla="*/ 30 h 37"/>
                  <a:gd name="T52" fmla="*/ 28 w 81"/>
                  <a:gd name="T53" fmla="*/ 28 h 37"/>
                  <a:gd name="T54" fmla="*/ 27 w 81"/>
                  <a:gd name="T55" fmla="*/ 32 h 37"/>
                  <a:gd name="T56" fmla="*/ 19 w 81"/>
                  <a:gd name="T57" fmla="*/ 30 h 37"/>
                  <a:gd name="T58" fmla="*/ 22 w 81"/>
                  <a:gd name="T59" fmla="*/ 23 h 37"/>
                  <a:gd name="T60" fmla="*/ 19 w 81"/>
                  <a:gd name="T61" fmla="*/ 17 h 37"/>
                  <a:gd name="T62" fmla="*/ 15 w 81"/>
                  <a:gd name="T63" fmla="*/ 10 h 37"/>
                  <a:gd name="T64" fmla="*/ 9 w 81"/>
                  <a:gd name="T65" fmla="*/ 7 h 37"/>
                  <a:gd name="T66" fmla="*/ 4 w 81"/>
                  <a:gd name="T67" fmla="*/ 5 h 37"/>
                  <a:gd name="T68" fmla="*/ 0 w 81"/>
                  <a:gd name="T69" fmla="*/ 2 h 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1"/>
                  <a:gd name="T106" fmla="*/ 0 h 37"/>
                  <a:gd name="T107" fmla="*/ 81 w 81"/>
                  <a:gd name="T108" fmla="*/ 37 h 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1" h="37">
                    <a:moveTo>
                      <a:pt x="0" y="2"/>
                    </a:moveTo>
                    <a:lnTo>
                      <a:pt x="9" y="0"/>
                    </a:lnTo>
                    <a:lnTo>
                      <a:pt x="14" y="2"/>
                    </a:lnTo>
                    <a:lnTo>
                      <a:pt x="18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9" y="8"/>
                    </a:lnTo>
                    <a:lnTo>
                      <a:pt x="41" y="10"/>
                    </a:lnTo>
                    <a:lnTo>
                      <a:pt x="49" y="14"/>
                    </a:lnTo>
                    <a:lnTo>
                      <a:pt x="54" y="13"/>
                    </a:lnTo>
                    <a:lnTo>
                      <a:pt x="61" y="12"/>
                    </a:lnTo>
                    <a:lnTo>
                      <a:pt x="69" y="16"/>
                    </a:lnTo>
                    <a:lnTo>
                      <a:pt x="70" y="17"/>
                    </a:lnTo>
                    <a:lnTo>
                      <a:pt x="77" y="23"/>
                    </a:lnTo>
                    <a:lnTo>
                      <a:pt x="74" y="26"/>
                    </a:lnTo>
                    <a:lnTo>
                      <a:pt x="78" y="29"/>
                    </a:lnTo>
                    <a:lnTo>
                      <a:pt x="81" y="33"/>
                    </a:lnTo>
                    <a:lnTo>
                      <a:pt x="80" y="37"/>
                    </a:lnTo>
                    <a:lnTo>
                      <a:pt x="75" y="37"/>
                    </a:lnTo>
                    <a:lnTo>
                      <a:pt x="66" y="29"/>
                    </a:lnTo>
                    <a:lnTo>
                      <a:pt x="62" y="32"/>
                    </a:lnTo>
                    <a:lnTo>
                      <a:pt x="56" y="33"/>
                    </a:lnTo>
                    <a:lnTo>
                      <a:pt x="49" y="34"/>
                    </a:lnTo>
                    <a:lnTo>
                      <a:pt x="43" y="37"/>
                    </a:lnTo>
                    <a:lnTo>
                      <a:pt x="38" y="34"/>
                    </a:lnTo>
                    <a:lnTo>
                      <a:pt x="34" y="30"/>
                    </a:lnTo>
                    <a:lnTo>
                      <a:pt x="28" y="28"/>
                    </a:lnTo>
                    <a:lnTo>
                      <a:pt x="27" y="32"/>
                    </a:lnTo>
                    <a:lnTo>
                      <a:pt x="19" y="30"/>
                    </a:lnTo>
                    <a:lnTo>
                      <a:pt x="22" y="23"/>
                    </a:lnTo>
                    <a:lnTo>
                      <a:pt x="19" y="17"/>
                    </a:lnTo>
                    <a:lnTo>
                      <a:pt x="15" y="10"/>
                    </a:lnTo>
                    <a:lnTo>
                      <a:pt x="9" y="7"/>
                    </a:lnTo>
                    <a:lnTo>
                      <a:pt x="4" y="5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2" name="Freeform 1049"/>
              <p:cNvSpPr>
                <a:spLocks/>
              </p:cNvSpPr>
              <p:nvPr/>
            </p:nvSpPr>
            <p:spPr bwMode="gray">
              <a:xfrm>
                <a:off x="3061" y="1592"/>
                <a:ext cx="220" cy="84"/>
              </a:xfrm>
              <a:custGeom>
                <a:avLst/>
                <a:gdLst>
                  <a:gd name="T0" fmla="*/ 0 w 220"/>
                  <a:gd name="T1" fmla="*/ 35 h 84"/>
                  <a:gd name="T2" fmla="*/ 4 w 220"/>
                  <a:gd name="T3" fmla="*/ 26 h 84"/>
                  <a:gd name="T4" fmla="*/ 20 w 220"/>
                  <a:gd name="T5" fmla="*/ 25 h 84"/>
                  <a:gd name="T6" fmla="*/ 35 w 220"/>
                  <a:gd name="T7" fmla="*/ 25 h 84"/>
                  <a:gd name="T8" fmla="*/ 39 w 220"/>
                  <a:gd name="T9" fmla="*/ 20 h 84"/>
                  <a:gd name="T10" fmla="*/ 40 w 220"/>
                  <a:gd name="T11" fmla="*/ 17 h 84"/>
                  <a:gd name="T12" fmla="*/ 35 w 220"/>
                  <a:gd name="T13" fmla="*/ 12 h 84"/>
                  <a:gd name="T14" fmla="*/ 61 w 220"/>
                  <a:gd name="T15" fmla="*/ 13 h 84"/>
                  <a:gd name="T16" fmla="*/ 82 w 220"/>
                  <a:gd name="T17" fmla="*/ 0 h 84"/>
                  <a:gd name="T18" fmla="*/ 110 w 220"/>
                  <a:gd name="T19" fmla="*/ 8 h 84"/>
                  <a:gd name="T20" fmla="*/ 120 w 220"/>
                  <a:gd name="T21" fmla="*/ 12 h 84"/>
                  <a:gd name="T22" fmla="*/ 136 w 220"/>
                  <a:gd name="T23" fmla="*/ 16 h 84"/>
                  <a:gd name="T24" fmla="*/ 164 w 220"/>
                  <a:gd name="T25" fmla="*/ 16 h 84"/>
                  <a:gd name="T26" fmla="*/ 182 w 220"/>
                  <a:gd name="T27" fmla="*/ 8 h 84"/>
                  <a:gd name="T28" fmla="*/ 190 w 220"/>
                  <a:gd name="T29" fmla="*/ 10 h 84"/>
                  <a:gd name="T30" fmla="*/ 197 w 220"/>
                  <a:gd name="T31" fmla="*/ 8 h 84"/>
                  <a:gd name="T32" fmla="*/ 206 w 220"/>
                  <a:gd name="T33" fmla="*/ 15 h 84"/>
                  <a:gd name="T34" fmla="*/ 206 w 220"/>
                  <a:gd name="T35" fmla="*/ 31 h 84"/>
                  <a:gd name="T36" fmla="*/ 220 w 220"/>
                  <a:gd name="T37" fmla="*/ 34 h 84"/>
                  <a:gd name="T38" fmla="*/ 213 w 220"/>
                  <a:gd name="T39" fmla="*/ 38 h 84"/>
                  <a:gd name="T40" fmla="*/ 215 w 220"/>
                  <a:gd name="T41" fmla="*/ 50 h 84"/>
                  <a:gd name="T42" fmla="*/ 220 w 220"/>
                  <a:gd name="T43" fmla="*/ 67 h 84"/>
                  <a:gd name="T44" fmla="*/ 212 w 220"/>
                  <a:gd name="T45" fmla="*/ 69 h 84"/>
                  <a:gd name="T46" fmla="*/ 190 w 220"/>
                  <a:gd name="T47" fmla="*/ 70 h 84"/>
                  <a:gd name="T48" fmla="*/ 161 w 220"/>
                  <a:gd name="T49" fmla="*/ 76 h 84"/>
                  <a:gd name="T50" fmla="*/ 143 w 220"/>
                  <a:gd name="T51" fmla="*/ 73 h 84"/>
                  <a:gd name="T52" fmla="*/ 136 w 220"/>
                  <a:gd name="T53" fmla="*/ 76 h 84"/>
                  <a:gd name="T54" fmla="*/ 123 w 220"/>
                  <a:gd name="T55" fmla="*/ 73 h 84"/>
                  <a:gd name="T56" fmla="*/ 116 w 220"/>
                  <a:gd name="T57" fmla="*/ 84 h 84"/>
                  <a:gd name="T58" fmla="*/ 118 w 220"/>
                  <a:gd name="T59" fmla="*/ 73 h 84"/>
                  <a:gd name="T60" fmla="*/ 110 w 220"/>
                  <a:gd name="T61" fmla="*/ 76 h 84"/>
                  <a:gd name="T62" fmla="*/ 96 w 220"/>
                  <a:gd name="T63" fmla="*/ 76 h 84"/>
                  <a:gd name="T64" fmla="*/ 83 w 220"/>
                  <a:gd name="T65" fmla="*/ 83 h 84"/>
                  <a:gd name="T66" fmla="*/ 69 w 220"/>
                  <a:gd name="T67" fmla="*/ 79 h 84"/>
                  <a:gd name="T68" fmla="*/ 54 w 220"/>
                  <a:gd name="T69" fmla="*/ 73 h 84"/>
                  <a:gd name="T70" fmla="*/ 51 w 220"/>
                  <a:gd name="T71" fmla="*/ 79 h 84"/>
                  <a:gd name="T72" fmla="*/ 37 w 220"/>
                  <a:gd name="T73" fmla="*/ 81 h 84"/>
                  <a:gd name="T74" fmla="*/ 26 w 220"/>
                  <a:gd name="T75" fmla="*/ 73 h 84"/>
                  <a:gd name="T76" fmla="*/ 12 w 220"/>
                  <a:gd name="T77" fmla="*/ 64 h 84"/>
                  <a:gd name="T78" fmla="*/ 5 w 220"/>
                  <a:gd name="T79" fmla="*/ 55 h 84"/>
                  <a:gd name="T80" fmla="*/ 11 w 220"/>
                  <a:gd name="T81" fmla="*/ 46 h 84"/>
                  <a:gd name="T82" fmla="*/ 8 w 220"/>
                  <a:gd name="T83" fmla="*/ 36 h 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20"/>
                  <a:gd name="T127" fmla="*/ 0 h 84"/>
                  <a:gd name="T128" fmla="*/ 220 w 220"/>
                  <a:gd name="T129" fmla="*/ 84 h 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20" h="84">
                    <a:moveTo>
                      <a:pt x="8" y="36"/>
                    </a:moveTo>
                    <a:lnTo>
                      <a:pt x="0" y="35"/>
                    </a:lnTo>
                    <a:lnTo>
                      <a:pt x="0" y="31"/>
                    </a:lnTo>
                    <a:lnTo>
                      <a:pt x="4" y="26"/>
                    </a:lnTo>
                    <a:lnTo>
                      <a:pt x="10" y="24"/>
                    </a:lnTo>
                    <a:lnTo>
                      <a:pt x="20" y="25"/>
                    </a:lnTo>
                    <a:lnTo>
                      <a:pt x="29" y="25"/>
                    </a:lnTo>
                    <a:lnTo>
                      <a:pt x="35" y="25"/>
                    </a:lnTo>
                    <a:lnTo>
                      <a:pt x="35" y="21"/>
                    </a:lnTo>
                    <a:lnTo>
                      <a:pt x="39" y="20"/>
                    </a:lnTo>
                    <a:lnTo>
                      <a:pt x="44" y="19"/>
                    </a:lnTo>
                    <a:lnTo>
                      <a:pt x="40" y="17"/>
                    </a:lnTo>
                    <a:lnTo>
                      <a:pt x="34" y="16"/>
                    </a:lnTo>
                    <a:lnTo>
                      <a:pt x="35" y="12"/>
                    </a:lnTo>
                    <a:lnTo>
                      <a:pt x="51" y="14"/>
                    </a:lnTo>
                    <a:lnTo>
                      <a:pt x="61" y="13"/>
                    </a:lnTo>
                    <a:lnTo>
                      <a:pt x="68" y="7"/>
                    </a:lnTo>
                    <a:lnTo>
                      <a:pt x="82" y="0"/>
                    </a:lnTo>
                    <a:lnTo>
                      <a:pt x="105" y="0"/>
                    </a:lnTo>
                    <a:lnTo>
                      <a:pt x="110" y="8"/>
                    </a:lnTo>
                    <a:lnTo>
                      <a:pt x="116" y="7"/>
                    </a:lnTo>
                    <a:lnTo>
                      <a:pt x="120" y="12"/>
                    </a:lnTo>
                    <a:lnTo>
                      <a:pt x="125" y="13"/>
                    </a:lnTo>
                    <a:lnTo>
                      <a:pt x="136" y="16"/>
                    </a:lnTo>
                    <a:lnTo>
                      <a:pt x="151" y="16"/>
                    </a:lnTo>
                    <a:lnTo>
                      <a:pt x="164" y="16"/>
                    </a:lnTo>
                    <a:lnTo>
                      <a:pt x="176" y="13"/>
                    </a:lnTo>
                    <a:lnTo>
                      <a:pt x="182" y="8"/>
                    </a:lnTo>
                    <a:lnTo>
                      <a:pt x="187" y="9"/>
                    </a:lnTo>
                    <a:lnTo>
                      <a:pt x="190" y="10"/>
                    </a:lnTo>
                    <a:lnTo>
                      <a:pt x="191" y="6"/>
                    </a:lnTo>
                    <a:lnTo>
                      <a:pt x="197" y="8"/>
                    </a:lnTo>
                    <a:lnTo>
                      <a:pt x="201" y="12"/>
                    </a:lnTo>
                    <a:lnTo>
                      <a:pt x="206" y="15"/>
                    </a:lnTo>
                    <a:lnTo>
                      <a:pt x="206" y="22"/>
                    </a:lnTo>
                    <a:lnTo>
                      <a:pt x="206" y="31"/>
                    </a:lnTo>
                    <a:lnTo>
                      <a:pt x="215" y="31"/>
                    </a:lnTo>
                    <a:lnTo>
                      <a:pt x="220" y="34"/>
                    </a:lnTo>
                    <a:lnTo>
                      <a:pt x="214" y="35"/>
                    </a:lnTo>
                    <a:lnTo>
                      <a:pt x="213" y="38"/>
                    </a:lnTo>
                    <a:lnTo>
                      <a:pt x="213" y="45"/>
                    </a:lnTo>
                    <a:lnTo>
                      <a:pt x="215" y="50"/>
                    </a:lnTo>
                    <a:lnTo>
                      <a:pt x="216" y="58"/>
                    </a:lnTo>
                    <a:lnTo>
                      <a:pt x="220" y="67"/>
                    </a:lnTo>
                    <a:lnTo>
                      <a:pt x="218" y="70"/>
                    </a:lnTo>
                    <a:lnTo>
                      <a:pt x="212" y="69"/>
                    </a:lnTo>
                    <a:lnTo>
                      <a:pt x="197" y="66"/>
                    </a:lnTo>
                    <a:lnTo>
                      <a:pt x="190" y="70"/>
                    </a:lnTo>
                    <a:lnTo>
                      <a:pt x="170" y="69"/>
                    </a:lnTo>
                    <a:lnTo>
                      <a:pt x="161" y="76"/>
                    </a:lnTo>
                    <a:lnTo>
                      <a:pt x="148" y="77"/>
                    </a:lnTo>
                    <a:lnTo>
                      <a:pt x="143" y="73"/>
                    </a:lnTo>
                    <a:lnTo>
                      <a:pt x="138" y="73"/>
                    </a:lnTo>
                    <a:lnTo>
                      <a:pt x="136" y="76"/>
                    </a:lnTo>
                    <a:lnTo>
                      <a:pt x="128" y="76"/>
                    </a:lnTo>
                    <a:lnTo>
                      <a:pt x="123" y="73"/>
                    </a:lnTo>
                    <a:lnTo>
                      <a:pt x="121" y="79"/>
                    </a:lnTo>
                    <a:lnTo>
                      <a:pt x="116" y="84"/>
                    </a:lnTo>
                    <a:lnTo>
                      <a:pt x="115" y="79"/>
                    </a:lnTo>
                    <a:lnTo>
                      <a:pt x="118" y="73"/>
                    </a:lnTo>
                    <a:lnTo>
                      <a:pt x="112" y="73"/>
                    </a:lnTo>
                    <a:lnTo>
                      <a:pt x="110" y="76"/>
                    </a:lnTo>
                    <a:lnTo>
                      <a:pt x="99" y="74"/>
                    </a:lnTo>
                    <a:lnTo>
                      <a:pt x="96" y="76"/>
                    </a:lnTo>
                    <a:lnTo>
                      <a:pt x="91" y="81"/>
                    </a:lnTo>
                    <a:lnTo>
                      <a:pt x="83" y="83"/>
                    </a:lnTo>
                    <a:lnTo>
                      <a:pt x="75" y="83"/>
                    </a:lnTo>
                    <a:lnTo>
                      <a:pt x="69" y="79"/>
                    </a:lnTo>
                    <a:lnTo>
                      <a:pt x="61" y="75"/>
                    </a:lnTo>
                    <a:lnTo>
                      <a:pt x="54" y="73"/>
                    </a:lnTo>
                    <a:lnTo>
                      <a:pt x="50" y="74"/>
                    </a:lnTo>
                    <a:lnTo>
                      <a:pt x="51" y="79"/>
                    </a:lnTo>
                    <a:lnTo>
                      <a:pt x="49" y="82"/>
                    </a:lnTo>
                    <a:lnTo>
                      <a:pt x="37" y="81"/>
                    </a:lnTo>
                    <a:lnTo>
                      <a:pt x="31" y="76"/>
                    </a:lnTo>
                    <a:lnTo>
                      <a:pt x="26" y="73"/>
                    </a:lnTo>
                    <a:lnTo>
                      <a:pt x="15" y="70"/>
                    </a:lnTo>
                    <a:lnTo>
                      <a:pt x="12" y="64"/>
                    </a:lnTo>
                    <a:lnTo>
                      <a:pt x="12" y="58"/>
                    </a:lnTo>
                    <a:lnTo>
                      <a:pt x="5" y="55"/>
                    </a:lnTo>
                    <a:lnTo>
                      <a:pt x="8" y="50"/>
                    </a:lnTo>
                    <a:lnTo>
                      <a:pt x="11" y="46"/>
                    </a:lnTo>
                    <a:lnTo>
                      <a:pt x="9" y="40"/>
                    </a:lnTo>
                    <a:lnTo>
                      <a:pt x="8" y="3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3" name="Freeform 1050"/>
              <p:cNvSpPr>
                <a:spLocks/>
              </p:cNvSpPr>
              <p:nvPr/>
            </p:nvSpPr>
            <p:spPr bwMode="gray">
              <a:xfrm>
                <a:off x="3165" y="1697"/>
                <a:ext cx="21" cy="20"/>
              </a:xfrm>
              <a:custGeom>
                <a:avLst/>
                <a:gdLst>
                  <a:gd name="T0" fmla="*/ 12 w 21"/>
                  <a:gd name="T1" fmla="*/ 0 h 20"/>
                  <a:gd name="T2" fmla="*/ 18 w 21"/>
                  <a:gd name="T3" fmla="*/ 0 h 20"/>
                  <a:gd name="T4" fmla="*/ 21 w 21"/>
                  <a:gd name="T5" fmla="*/ 3 h 20"/>
                  <a:gd name="T6" fmla="*/ 18 w 21"/>
                  <a:gd name="T7" fmla="*/ 7 h 20"/>
                  <a:gd name="T8" fmla="*/ 13 w 21"/>
                  <a:gd name="T9" fmla="*/ 10 h 20"/>
                  <a:gd name="T10" fmla="*/ 11 w 21"/>
                  <a:gd name="T11" fmla="*/ 14 h 20"/>
                  <a:gd name="T12" fmla="*/ 8 w 21"/>
                  <a:gd name="T13" fmla="*/ 17 h 20"/>
                  <a:gd name="T14" fmla="*/ 5 w 21"/>
                  <a:gd name="T15" fmla="*/ 20 h 20"/>
                  <a:gd name="T16" fmla="*/ 0 w 21"/>
                  <a:gd name="T17" fmla="*/ 19 h 20"/>
                  <a:gd name="T18" fmla="*/ 4 w 21"/>
                  <a:gd name="T19" fmla="*/ 12 h 20"/>
                  <a:gd name="T20" fmla="*/ 9 w 21"/>
                  <a:gd name="T21" fmla="*/ 5 h 20"/>
                  <a:gd name="T22" fmla="*/ 12 w 21"/>
                  <a:gd name="T23" fmla="*/ 0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"/>
                  <a:gd name="T37" fmla="*/ 0 h 20"/>
                  <a:gd name="T38" fmla="*/ 21 w 21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" h="20">
                    <a:moveTo>
                      <a:pt x="12" y="0"/>
                    </a:moveTo>
                    <a:lnTo>
                      <a:pt x="18" y="0"/>
                    </a:lnTo>
                    <a:lnTo>
                      <a:pt x="21" y="3"/>
                    </a:lnTo>
                    <a:lnTo>
                      <a:pt x="18" y="7"/>
                    </a:lnTo>
                    <a:lnTo>
                      <a:pt x="13" y="10"/>
                    </a:lnTo>
                    <a:lnTo>
                      <a:pt x="11" y="14"/>
                    </a:lnTo>
                    <a:lnTo>
                      <a:pt x="8" y="17"/>
                    </a:lnTo>
                    <a:lnTo>
                      <a:pt x="5" y="20"/>
                    </a:lnTo>
                    <a:lnTo>
                      <a:pt x="0" y="19"/>
                    </a:lnTo>
                    <a:lnTo>
                      <a:pt x="4" y="12"/>
                    </a:lnTo>
                    <a:lnTo>
                      <a:pt x="9" y="5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4" name="Freeform 1051"/>
              <p:cNvSpPr>
                <a:spLocks/>
              </p:cNvSpPr>
              <p:nvPr/>
            </p:nvSpPr>
            <p:spPr bwMode="gray">
              <a:xfrm>
                <a:off x="3165" y="1726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2 w 6"/>
                  <a:gd name="T3" fmla="*/ 0 h 12"/>
                  <a:gd name="T4" fmla="*/ 0 w 6"/>
                  <a:gd name="T5" fmla="*/ 3 h 12"/>
                  <a:gd name="T6" fmla="*/ 0 w 6"/>
                  <a:gd name="T7" fmla="*/ 7 h 12"/>
                  <a:gd name="T8" fmla="*/ 1 w 6"/>
                  <a:gd name="T9" fmla="*/ 12 h 12"/>
                  <a:gd name="T10" fmla="*/ 4 w 6"/>
                  <a:gd name="T11" fmla="*/ 12 h 12"/>
                  <a:gd name="T12" fmla="*/ 6 w 6"/>
                  <a:gd name="T13" fmla="*/ 7 h 12"/>
                  <a:gd name="T14" fmla="*/ 6 w 6"/>
                  <a:gd name="T15" fmla="*/ 2 h 12"/>
                  <a:gd name="T16" fmla="*/ 6 w 6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2"/>
                  <a:gd name="T29" fmla="*/ 6 w 6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2">
                    <a:moveTo>
                      <a:pt x="6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" y="12"/>
                    </a:lnTo>
                    <a:lnTo>
                      <a:pt x="6" y="7"/>
                    </a:lnTo>
                    <a:lnTo>
                      <a:pt x="6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5" name="Freeform 1052"/>
              <p:cNvSpPr>
                <a:spLocks/>
              </p:cNvSpPr>
              <p:nvPr/>
            </p:nvSpPr>
            <p:spPr bwMode="gray">
              <a:xfrm>
                <a:off x="3170" y="1661"/>
                <a:ext cx="81" cy="65"/>
              </a:xfrm>
              <a:custGeom>
                <a:avLst/>
                <a:gdLst>
                  <a:gd name="T0" fmla="*/ 7 w 81"/>
                  <a:gd name="T1" fmla="*/ 36 h 65"/>
                  <a:gd name="T2" fmla="*/ 6 w 81"/>
                  <a:gd name="T3" fmla="*/ 25 h 65"/>
                  <a:gd name="T4" fmla="*/ 5 w 81"/>
                  <a:gd name="T5" fmla="*/ 19 h 65"/>
                  <a:gd name="T6" fmla="*/ 7 w 81"/>
                  <a:gd name="T7" fmla="*/ 15 h 65"/>
                  <a:gd name="T8" fmla="*/ 12 w 81"/>
                  <a:gd name="T9" fmla="*/ 10 h 65"/>
                  <a:gd name="T10" fmla="*/ 14 w 81"/>
                  <a:gd name="T11" fmla="*/ 4 h 65"/>
                  <a:gd name="T12" fmla="*/ 19 w 81"/>
                  <a:gd name="T13" fmla="*/ 7 h 65"/>
                  <a:gd name="T14" fmla="*/ 27 w 81"/>
                  <a:gd name="T15" fmla="*/ 7 h 65"/>
                  <a:gd name="T16" fmla="*/ 29 w 81"/>
                  <a:gd name="T17" fmla="*/ 4 h 65"/>
                  <a:gd name="T18" fmla="*/ 34 w 81"/>
                  <a:gd name="T19" fmla="*/ 4 h 65"/>
                  <a:gd name="T20" fmla="*/ 39 w 81"/>
                  <a:gd name="T21" fmla="*/ 8 h 65"/>
                  <a:gd name="T22" fmla="*/ 52 w 81"/>
                  <a:gd name="T23" fmla="*/ 7 h 65"/>
                  <a:gd name="T24" fmla="*/ 61 w 81"/>
                  <a:gd name="T25" fmla="*/ 0 h 65"/>
                  <a:gd name="T26" fmla="*/ 81 w 81"/>
                  <a:gd name="T27" fmla="*/ 1 h 65"/>
                  <a:gd name="T28" fmla="*/ 81 w 81"/>
                  <a:gd name="T29" fmla="*/ 3 h 65"/>
                  <a:gd name="T30" fmla="*/ 70 w 81"/>
                  <a:gd name="T31" fmla="*/ 11 h 65"/>
                  <a:gd name="T32" fmla="*/ 67 w 81"/>
                  <a:gd name="T33" fmla="*/ 36 h 65"/>
                  <a:gd name="T34" fmla="*/ 40 w 81"/>
                  <a:gd name="T35" fmla="*/ 51 h 65"/>
                  <a:gd name="T36" fmla="*/ 20 w 81"/>
                  <a:gd name="T37" fmla="*/ 64 h 65"/>
                  <a:gd name="T38" fmla="*/ 14 w 81"/>
                  <a:gd name="T39" fmla="*/ 65 h 65"/>
                  <a:gd name="T40" fmla="*/ 9 w 81"/>
                  <a:gd name="T41" fmla="*/ 63 h 65"/>
                  <a:gd name="T42" fmla="*/ 4 w 81"/>
                  <a:gd name="T43" fmla="*/ 61 h 65"/>
                  <a:gd name="T44" fmla="*/ 0 w 81"/>
                  <a:gd name="T45" fmla="*/ 59 h 65"/>
                  <a:gd name="T46" fmla="*/ 0 w 81"/>
                  <a:gd name="T47" fmla="*/ 56 h 65"/>
                  <a:gd name="T48" fmla="*/ 6 w 81"/>
                  <a:gd name="T49" fmla="*/ 50 h 65"/>
                  <a:gd name="T50" fmla="*/ 8 w 81"/>
                  <a:gd name="T51" fmla="*/ 46 h 65"/>
                  <a:gd name="T52" fmla="*/ 13 w 81"/>
                  <a:gd name="T53" fmla="*/ 43 h 65"/>
                  <a:gd name="T54" fmla="*/ 16 w 81"/>
                  <a:gd name="T55" fmla="*/ 39 h 65"/>
                  <a:gd name="T56" fmla="*/ 13 w 81"/>
                  <a:gd name="T57" fmla="*/ 36 h 65"/>
                  <a:gd name="T58" fmla="*/ 7 w 81"/>
                  <a:gd name="T59" fmla="*/ 36 h 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1"/>
                  <a:gd name="T91" fmla="*/ 0 h 65"/>
                  <a:gd name="T92" fmla="*/ 81 w 81"/>
                  <a:gd name="T93" fmla="*/ 65 h 6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1" h="65">
                    <a:moveTo>
                      <a:pt x="7" y="36"/>
                    </a:moveTo>
                    <a:lnTo>
                      <a:pt x="6" y="25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2" y="10"/>
                    </a:lnTo>
                    <a:lnTo>
                      <a:pt x="14" y="4"/>
                    </a:lnTo>
                    <a:lnTo>
                      <a:pt x="19" y="7"/>
                    </a:lnTo>
                    <a:lnTo>
                      <a:pt x="27" y="7"/>
                    </a:lnTo>
                    <a:lnTo>
                      <a:pt x="29" y="4"/>
                    </a:lnTo>
                    <a:lnTo>
                      <a:pt x="34" y="4"/>
                    </a:lnTo>
                    <a:lnTo>
                      <a:pt x="39" y="8"/>
                    </a:lnTo>
                    <a:lnTo>
                      <a:pt x="52" y="7"/>
                    </a:lnTo>
                    <a:lnTo>
                      <a:pt x="61" y="0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70" y="11"/>
                    </a:lnTo>
                    <a:lnTo>
                      <a:pt x="67" y="36"/>
                    </a:lnTo>
                    <a:lnTo>
                      <a:pt x="40" y="51"/>
                    </a:lnTo>
                    <a:lnTo>
                      <a:pt x="20" y="64"/>
                    </a:lnTo>
                    <a:lnTo>
                      <a:pt x="14" y="65"/>
                    </a:lnTo>
                    <a:lnTo>
                      <a:pt x="9" y="63"/>
                    </a:lnTo>
                    <a:lnTo>
                      <a:pt x="4" y="61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6" y="50"/>
                    </a:lnTo>
                    <a:lnTo>
                      <a:pt x="8" y="46"/>
                    </a:lnTo>
                    <a:lnTo>
                      <a:pt x="13" y="43"/>
                    </a:lnTo>
                    <a:lnTo>
                      <a:pt x="16" y="39"/>
                    </a:lnTo>
                    <a:lnTo>
                      <a:pt x="13" y="36"/>
                    </a:lnTo>
                    <a:lnTo>
                      <a:pt x="7" y="3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6" name="Freeform 1053"/>
              <p:cNvSpPr>
                <a:spLocks/>
              </p:cNvSpPr>
              <p:nvPr/>
            </p:nvSpPr>
            <p:spPr bwMode="gray">
              <a:xfrm>
                <a:off x="3155" y="1716"/>
                <a:ext cx="17" cy="47"/>
              </a:xfrm>
              <a:custGeom>
                <a:avLst/>
                <a:gdLst>
                  <a:gd name="T0" fmla="*/ 12 w 17"/>
                  <a:gd name="T1" fmla="*/ 10 h 47"/>
                  <a:gd name="T2" fmla="*/ 16 w 17"/>
                  <a:gd name="T3" fmla="*/ 10 h 47"/>
                  <a:gd name="T4" fmla="*/ 17 w 17"/>
                  <a:gd name="T5" fmla="*/ 5 h 47"/>
                  <a:gd name="T6" fmla="*/ 15 w 17"/>
                  <a:gd name="T7" fmla="*/ 4 h 47"/>
                  <a:gd name="T8" fmla="*/ 15 w 17"/>
                  <a:gd name="T9" fmla="*/ 1 h 47"/>
                  <a:gd name="T10" fmla="*/ 10 w 17"/>
                  <a:gd name="T11" fmla="*/ 0 h 47"/>
                  <a:gd name="T12" fmla="*/ 10 w 17"/>
                  <a:gd name="T13" fmla="*/ 4 h 47"/>
                  <a:gd name="T14" fmla="*/ 8 w 17"/>
                  <a:gd name="T15" fmla="*/ 10 h 47"/>
                  <a:gd name="T16" fmla="*/ 6 w 17"/>
                  <a:gd name="T17" fmla="*/ 15 h 47"/>
                  <a:gd name="T18" fmla="*/ 4 w 17"/>
                  <a:gd name="T19" fmla="*/ 19 h 47"/>
                  <a:gd name="T20" fmla="*/ 3 w 17"/>
                  <a:gd name="T21" fmla="*/ 23 h 47"/>
                  <a:gd name="T22" fmla="*/ 0 w 17"/>
                  <a:gd name="T23" fmla="*/ 26 h 47"/>
                  <a:gd name="T24" fmla="*/ 1 w 17"/>
                  <a:gd name="T25" fmla="*/ 30 h 47"/>
                  <a:gd name="T26" fmla="*/ 3 w 17"/>
                  <a:gd name="T27" fmla="*/ 36 h 47"/>
                  <a:gd name="T28" fmla="*/ 6 w 17"/>
                  <a:gd name="T29" fmla="*/ 42 h 47"/>
                  <a:gd name="T30" fmla="*/ 9 w 17"/>
                  <a:gd name="T31" fmla="*/ 47 h 47"/>
                  <a:gd name="T32" fmla="*/ 13 w 17"/>
                  <a:gd name="T33" fmla="*/ 39 h 47"/>
                  <a:gd name="T34" fmla="*/ 14 w 17"/>
                  <a:gd name="T35" fmla="*/ 31 h 47"/>
                  <a:gd name="T36" fmla="*/ 14 w 17"/>
                  <a:gd name="T37" fmla="*/ 22 h 47"/>
                  <a:gd name="T38" fmla="*/ 11 w 17"/>
                  <a:gd name="T39" fmla="*/ 22 h 47"/>
                  <a:gd name="T40" fmla="*/ 10 w 17"/>
                  <a:gd name="T41" fmla="*/ 13 h 47"/>
                  <a:gd name="T42" fmla="*/ 12 w 17"/>
                  <a:gd name="T43" fmla="*/ 1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47"/>
                  <a:gd name="T68" fmla="*/ 17 w 1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47">
                    <a:moveTo>
                      <a:pt x="12" y="10"/>
                    </a:moveTo>
                    <a:lnTo>
                      <a:pt x="16" y="10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8" y="10"/>
                    </a:lnTo>
                    <a:lnTo>
                      <a:pt x="6" y="15"/>
                    </a:lnTo>
                    <a:lnTo>
                      <a:pt x="4" y="19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1" y="30"/>
                    </a:lnTo>
                    <a:lnTo>
                      <a:pt x="3" y="36"/>
                    </a:lnTo>
                    <a:lnTo>
                      <a:pt x="6" y="42"/>
                    </a:lnTo>
                    <a:lnTo>
                      <a:pt x="9" y="47"/>
                    </a:lnTo>
                    <a:lnTo>
                      <a:pt x="13" y="39"/>
                    </a:lnTo>
                    <a:lnTo>
                      <a:pt x="14" y="31"/>
                    </a:lnTo>
                    <a:lnTo>
                      <a:pt x="14" y="22"/>
                    </a:lnTo>
                    <a:lnTo>
                      <a:pt x="11" y="22"/>
                    </a:lnTo>
                    <a:lnTo>
                      <a:pt x="10" y="13"/>
                    </a:lnTo>
                    <a:lnTo>
                      <a:pt x="12" y="1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7" name="Freeform 1054"/>
              <p:cNvSpPr>
                <a:spLocks/>
              </p:cNvSpPr>
              <p:nvPr/>
            </p:nvSpPr>
            <p:spPr bwMode="gray">
              <a:xfrm>
                <a:off x="3164" y="1711"/>
                <a:ext cx="50" cy="57"/>
              </a:xfrm>
              <a:custGeom>
                <a:avLst/>
                <a:gdLst>
                  <a:gd name="T0" fmla="*/ 49 w 50"/>
                  <a:gd name="T1" fmla="*/ 0 h 57"/>
                  <a:gd name="T2" fmla="*/ 50 w 50"/>
                  <a:gd name="T3" fmla="*/ 18 h 57"/>
                  <a:gd name="T4" fmla="*/ 49 w 50"/>
                  <a:gd name="T5" fmla="*/ 22 h 57"/>
                  <a:gd name="T6" fmla="*/ 27 w 50"/>
                  <a:gd name="T7" fmla="*/ 25 h 57"/>
                  <a:gd name="T8" fmla="*/ 38 w 50"/>
                  <a:gd name="T9" fmla="*/ 38 h 57"/>
                  <a:gd name="T10" fmla="*/ 32 w 50"/>
                  <a:gd name="T11" fmla="*/ 42 h 57"/>
                  <a:gd name="T12" fmla="*/ 30 w 50"/>
                  <a:gd name="T13" fmla="*/ 46 h 57"/>
                  <a:gd name="T14" fmla="*/ 21 w 50"/>
                  <a:gd name="T15" fmla="*/ 48 h 57"/>
                  <a:gd name="T16" fmla="*/ 17 w 50"/>
                  <a:gd name="T17" fmla="*/ 54 h 57"/>
                  <a:gd name="T18" fmla="*/ 14 w 50"/>
                  <a:gd name="T19" fmla="*/ 57 h 57"/>
                  <a:gd name="T20" fmla="*/ 0 w 50"/>
                  <a:gd name="T21" fmla="*/ 52 h 57"/>
                  <a:gd name="T22" fmla="*/ 4 w 50"/>
                  <a:gd name="T23" fmla="*/ 44 h 57"/>
                  <a:gd name="T24" fmla="*/ 5 w 50"/>
                  <a:gd name="T25" fmla="*/ 36 h 57"/>
                  <a:gd name="T26" fmla="*/ 5 w 50"/>
                  <a:gd name="T27" fmla="*/ 27 h 57"/>
                  <a:gd name="T28" fmla="*/ 7 w 50"/>
                  <a:gd name="T29" fmla="*/ 22 h 57"/>
                  <a:gd name="T30" fmla="*/ 7 w 50"/>
                  <a:gd name="T31" fmla="*/ 15 h 57"/>
                  <a:gd name="T32" fmla="*/ 8 w 50"/>
                  <a:gd name="T33" fmla="*/ 10 h 57"/>
                  <a:gd name="T34" fmla="*/ 11 w 50"/>
                  <a:gd name="T35" fmla="*/ 12 h 57"/>
                  <a:gd name="T36" fmla="*/ 15 w 50"/>
                  <a:gd name="T37" fmla="*/ 13 h 57"/>
                  <a:gd name="T38" fmla="*/ 21 w 50"/>
                  <a:gd name="T39" fmla="*/ 15 h 57"/>
                  <a:gd name="T40" fmla="*/ 26 w 50"/>
                  <a:gd name="T41" fmla="*/ 14 h 57"/>
                  <a:gd name="T42" fmla="*/ 49 w 50"/>
                  <a:gd name="T43" fmla="*/ 0 h 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0"/>
                  <a:gd name="T67" fmla="*/ 0 h 57"/>
                  <a:gd name="T68" fmla="*/ 50 w 50"/>
                  <a:gd name="T69" fmla="*/ 57 h 5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0" h="57">
                    <a:moveTo>
                      <a:pt x="49" y="0"/>
                    </a:moveTo>
                    <a:lnTo>
                      <a:pt x="50" y="18"/>
                    </a:lnTo>
                    <a:lnTo>
                      <a:pt x="49" y="22"/>
                    </a:lnTo>
                    <a:lnTo>
                      <a:pt x="27" y="25"/>
                    </a:lnTo>
                    <a:lnTo>
                      <a:pt x="38" y="38"/>
                    </a:lnTo>
                    <a:lnTo>
                      <a:pt x="32" y="42"/>
                    </a:lnTo>
                    <a:lnTo>
                      <a:pt x="30" y="46"/>
                    </a:lnTo>
                    <a:lnTo>
                      <a:pt x="21" y="48"/>
                    </a:lnTo>
                    <a:lnTo>
                      <a:pt x="17" y="54"/>
                    </a:lnTo>
                    <a:lnTo>
                      <a:pt x="14" y="57"/>
                    </a:lnTo>
                    <a:lnTo>
                      <a:pt x="0" y="52"/>
                    </a:lnTo>
                    <a:lnTo>
                      <a:pt x="4" y="44"/>
                    </a:lnTo>
                    <a:lnTo>
                      <a:pt x="5" y="36"/>
                    </a:lnTo>
                    <a:lnTo>
                      <a:pt x="5" y="27"/>
                    </a:lnTo>
                    <a:lnTo>
                      <a:pt x="7" y="22"/>
                    </a:lnTo>
                    <a:lnTo>
                      <a:pt x="7" y="15"/>
                    </a:lnTo>
                    <a:lnTo>
                      <a:pt x="8" y="10"/>
                    </a:lnTo>
                    <a:lnTo>
                      <a:pt x="11" y="12"/>
                    </a:lnTo>
                    <a:lnTo>
                      <a:pt x="15" y="13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8" name="Freeform 1055"/>
              <p:cNvSpPr>
                <a:spLocks/>
              </p:cNvSpPr>
              <p:nvPr/>
            </p:nvSpPr>
            <p:spPr bwMode="gray">
              <a:xfrm>
                <a:off x="3213" y="1658"/>
                <a:ext cx="107" cy="110"/>
              </a:xfrm>
              <a:custGeom>
                <a:avLst/>
                <a:gdLst>
                  <a:gd name="T0" fmla="*/ 68 w 107"/>
                  <a:gd name="T1" fmla="*/ 1 h 110"/>
                  <a:gd name="T2" fmla="*/ 71 w 107"/>
                  <a:gd name="T3" fmla="*/ 7 h 110"/>
                  <a:gd name="T4" fmla="*/ 80 w 107"/>
                  <a:gd name="T5" fmla="*/ 20 h 110"/>
                  <a:gd name="T6" fmla="*/ 85 w 107"/>
                  <a:gd name="T7" fmla="*/ 22 h 110"/>
                  <a:gd name="T8" fmla="*/ 83 w 107"/>
                  <a:gd name="T9" fmla="*/ 26 h 110"/>
                  <a:gd name="T10" fmla="*/ 84 w 107"/>
                  <a:gd name="T11" fmla="*/ 33 h 110"/>
                  <a:gd name="T12" fmla="*/ 79 w 107"/>
                  <a:gd name="T13" fmla="*/ 36 h 110"/>
                  <a:gd name="T14" fmla="*/ 76 w 107"/>
                  <a:gd name="T15" fmla="*/ 46 h 110"/>
                  <a:gd name="T16" fmla="*/ 84 w 107"/>
                  <a:gd name="T17" fmla="*/ 55 h 110"/>
                  <a:gd name="T18" fmla="*/ 89 w 107"/>
                  <a:gd name="T19" fmla="*/ 62 h 110"/>
                  <a:gd name="T20" fmla="*/ 99 w 107"/>
                  <a:gd name="T21" fmla="*/ 67 h 110"/>
                  <a:gd name="T22" fmla="*/ 105 w 107"/>
                  <a:gd name="T23" fmla="*/ 73 h 110"/>
                  <a:gd name="T24" fmla="*/ 103 w 107"/>
                  <a:gd name="T25" fmla="*/ 84 h 110"/>
                  <a:gd name="T26" fmla="*/ 107 w 107"/>
                  <a:gd name="T27" fmla="*/ 92 h 110"/>
                  <a:gd name="T28" fmla="*/ 106 w 107"/>
                  <a:gd name="T29" fmla="*/ 96 h 110"/>
                  <a:gd name="T30" fmla="*/ 99 w 107"/>
                  <a:gd name="T31" fmla="*/ 97 h 110"/>
                  <a:gd name="T32" fmla="*/ 92 w 107"/>
                  <a:gd name="T33" fmla="*/ 103 h 110"/>
                  <a:gd name="T34" fmla="*/ 92 w 107"/>
                  <a:gd name="T35" fmla="*/ 109 h 110"/>
                  <a:gd name="T36" fmla="*/ 68 w 107"/>
                  <a:gd name="T37" fmla="*/ 110 h 110"/>
                  <a:gd name="T38" fmla="*/ 57 w 107"/>
                  <a:gd name="T39" fmla="*/ 101 h 110"/>
                  <a:gd name="T40" fmla="*/ 51 w 107"/>
                  <a:gd name="T41" fmla="*/ 100 h 110"/>
                  <a:gd name="T42" fmla="*/ 44 w 107"/>
                  <a:gd name="T43" fmla="*/ 89 h 110"/>
                  <a:gd name="T44" fmla="*/ 17 w 107"/>
                  <a:gd name="T45" fmla="*/ 74 h 110"/>
                  <a:gd name="T46" fmla="*/ 1 w 107"/>
                  <a:gd name="T47" fmla="*/ 71 h 110"/>
                  <a:gd name="T48" fmla="*/ 0 w 107"/>
                  <a:gd name="T49" fmla="*/ 53 h 110"/>
                  <a:gd name="T50" fmla="*/ 24 w 107"/>
                  <a:gd name="T51" fmla="*/ 39 h 110"/>
                  <a:gd name="T52" fmla="*/ 27 w 107"/>
                  <a:gd name="T53" fmla="*/ 14 h 110"/>
                  <a:gd name="T54" fmla="*/ 38 w 107"/>
                  <a:gd name="T55" fmla="*/ 6 h 110"/>
                  <a:gd name="T56" fmla="*/ 38 w 107"/>
                  <a:gd name="T57" fmla="*/ 4 h 110"/>
                  <a:gd name="T58" fmla="*/ 45 w 107"/>
                  <a:gd name="T59" fmla="*/ 0 h 110"/>
                  <a:gd name="T60" fmla="*/ 66 w 107"/>
                  <a:gd name="T61" fmla="*/ 4 h 110"/>
                  <a:gd name="T62" fmla="*/ 68 w 107"/>
                  <a:gd name="T63" fmla="*/ 1 h 11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7"/>
                  <a:gd name="T97" fmla="*/ 0 h 110"/>
                  <a:gd name="T98" fmla="*/ 107 w 107"/>
                  <a:gd name="T99" fmla="*/ 110 h 11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7" h="110">
                    <a:moveTo>
                      <a:pt x="68" y="1"/>
                    </a:moveTo>
                    <a:lnTo>
                      <a:pt x="71" y="7"/>
                    </a:lnTo>
                    <a:lnTo>
                      <a:pt x="80" y="20"/>
                    </a:lnTo>
                    <a:lnTo>
                      <a:pt x="85" y="22"/>
                    </a:lnTo>
                    <a:lnTo>
                      <a:pt x="83" y="26"/>
                    </a:lnTo>
                    <a:lnTo>
                      <a:pt x="84" y="33"/>
                    </a:lnTo>
                    <a:lnTo>
                      <a:pt x="79" y="36"/>
                    </a:lnTo>
                    <a:lnTo>
                      <a:pt x="76" y="46"/>
                    </a:lnTo>
                    <a:lnTo>
                      <a:pt x="84" y="55"/>
                    </a:lnTo>
                    <a:lnTo>
                      <a:pt x="89" y="62"/>
                    </a:lnTo>
                    <a:lnTo>
                      <a:pt x="99" y="67"/>
                    </a:lnTo>
                    <a:lnTo>
                      <a:pt x="105" y="73"/>
                    </a:lnTo>
                    <a:lnTo>
                      <a:pt x="103" y="84"/>
                    </a:lnTo>
                    <a:lnTo>
                      <a:pt x="107" y="92"/>
                    </a:lnTo>
                    <a:lnTo>
                      <a:pt x="106" y="96"/>
                    </a:lnTo>
                    <a:lnTo>
                      <a:pt x="99" y="97"/>
                    </a:lnTo>
                    <a:lnTo>
                      <a:pt x="92" y="103"/>
                    </a:lnTo>
                    <a:lnTo>
                      <a:pt x="92" y="109"/>
                    </a:lnTo>
                    <a:lnTo>
                      <a:pt x="68" y="110"/>
                    </a:lnTo>
                    <a:lnTo>
                      <a:pt x="57" y="101"/>
                    </a:lnTo>
                    <a:lnTo>
                      <a:pt x="51" y="100"/>
                    </a:lnTo>
                    <a:lnTo>
                      <a:pt x="44" y="89"/>
                    </a:lnTo>
                    <a:lnTo>
                      <a:pt x="17" y="74"/>
                    </a:lnTo>
                    <a:lnTo>
                      <a:pt x="1" y="71"/>
                    </a:lnTo>
                    <a:lnTo>
                      <a:pt x="0" y="53"/>
                    </a:lnTo>
                    <a:lnTo>
                      <a:pt x="24" y="39"/>
                    </a:lnTo>
                    <a:lnTo>
                      <a:pt x="27" y="14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66" y="4"/>
                    </a:lnTo>
                    <a:lnTo>
                      <a:pt x="68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9" name="Freeform 1056"/>
              <p:cNvSpPr>
                <a:spLocks/>
              </p:cNvSpPr>
              <p:nvPr/>
            </p:nvSpPr>
            <p:spPr bwMode="gray">
              <a:xfrm>
                <a:off x="3041" y="1734"/>
                <a:ext cx="130" cy="130"/>
              </a:xfrm>
              <a:custGeom>
                <a:avLst/>
                <a:gdLst>
                  <a:gd name="T0" fmla="*/ 6 w 130"/>
                  <a:gd name="T1" fmla="*/ 0 h 130"/>
                  <a:gd name="T2" fmla="*/ 12 w 130"/>
                  <a:gd name="T3" fmla="*/ 3 h 130"/>
                  <a:gd name="T4" fmla="*/ 19 w 130"/>
                  <a:gd name="T5" fmla="*/ 2 h 130"/>
                  <a:gd name="T6" fmla="*/ 37 w 130"/>
                  <a:gd name="T7" fmla="*/ 8 h 130"/>
                  <a:gd name="T8" fmla="*/ 50 w 130"/>
                  <a:gd name="T9" fmla="*/ 12 h 130"/>
                  <a:gd name="T10" fmla="*/ 60 w 130"/>
                  <a:gd name="T11" fmla="*/ 10 h 130"/>
                  <a:gd name="T12" fmla="*/ 69 w 130"/>
                  <a:gd name="T13" fmla="*/ 5 h 130"/>
                  <a:gd name="T14" fmla="*/ 85 w 130"/>
                  <a:gd name="T15" fmla="*/ 4 h 130"/>
                  <a:gd name="T16" fmla="*/ 92 w 130"/>
                  <a:gd name="T17" fmla="*/ 9 h 130"/>
                  <a:gd name="T18" fmla="*/ 102 w 130"/>
                  <a:gd name="T19" fmla="*/ 8 h 130"/>
                  <a:gd name="T20" fmla="*/ 114 w 130"/>
                  <a:gd name="T21" fmla="*/ 8 h 130"/>
                  <a:gd name="T22" fmla="*/ 116 w 130"/>
                  <a:gd name="T23" fmla="*/ 15 h 130"/>
                  <a:gd name="T24" fmla="*/ 123 w 130"/>
                  <a:gd name="T25" fmla="*/ 29 h 130"/>
                  <a:gd name="T26" fmla="*/ 119 w 130"/>
                  <a:gd name="T27" fmla="*/ 33 h 130"/>
                  <a:gd name="T28" fmla="*/ 115 w 130"/>
                  <a:gd name="T29" fmla="*/ 42 h 130"/>
                  <a:gd name="T30" fmla="*/ 114 w 130"/>
                  <a:gd name="T31" fmla="*/ 49 h 130"/>
                  <a:gd name="T32" fmla="*/ 110 w 130"/>
                  <a:gd name="T33" fmla="*/ 51 h 130"/>
                  <a:gd name="T34" fmla="*/ 106 w 130"/>
                  <a:gd name="T35" fmla="*/ 44 h 130"/>
                  <a:gd name="T36" fmla="*/ 103 w 130"/>
                  <a:gd name="T37" fmla="*/ 36 h 130"/>
                  <a:gd name="T38" fmla="*/ 98 w 130"/>
                  <a:gd name="T39" fmla="*/ 29 h 130"/>
                  <a:gd name="T40" fmla="*/ 95 w 130"/>
                  <a:gd name="T41" fmla="*/ 21 h 130"/>
                  <a:gd name="T42" fmla="*/ 92 w 130"/>
                  <a:gd name="T43" fmla="*/ 12 h 130"/>
                  <a:gd name="T44" fmla="*/ 92 w 130"/>
                  <a:gd name="T45" fmla="*/ 17 h 130"/>
                  <a:gd name="T46" fmla="*/ 93 w 130"/>
                  <a:gd name="T47" fmla="*/ 30 h 130"/>
                  <a:gd name="T48" fmla="*/ 97 w 130"/>
                  <a:gd name="T49" fmla="*/ 40 h 130"/>
                  <a:gd name="T50" fmla="*/ 103 w 130"/>
                  <a:gd name="T51" fmla="*/ 48 h 130"/>
                  <a:gd name="T52" fmla="*/ 108 w 130"/>
                  <a:gd name="T53" fmla="*/ 54 h 130"/>
                  <a:gd name="T54" fmla="*/ 113 w 130"/>
                  <a:gd name="T55" fmla="*/ 71 h 130"/>
                  <a:gd name="T56" fmla="*/ 129 w 130"/>
                  <a:gd name="T57" fmla="*/ 98 h 130"/>
                  <a:gd name="T58" fmla="*/ 130 w 130"/>
                  <a:gd name="T59" fmla="*/ 103 h 130"/>
                  <a:gd name="T60" fmla="*/ 130 w 130"/>
                  <a:gd name="T61" fmla="*/ 114 h 130"/>
                  <a:gd name="T62" fmla="*/ 123 w 130"/>
                  <a:gd name="T63" fmla="*/ 115 h 130"/>
                  <a:gd name="T64" fmla="*/ 108 w 130"/>
                  <a:gd name="T65" fmla="*/ 130 h 130"/>
                  <a:gd name="T66" fmla="*/ 102 w 130"/>
                  <a:gd name="T67" fmla="*/ 124 h 130"/>
                  <a:gd name="T68" fmla="*/ 6 w 130"/>
                  <a:gd name="T69" fmla="*/ 124 h 130"/>
                  <a:gd name="T70" fmla="*/ 5 w 130"/>
                  <a:gd name="T71" fmla="*/ 27 h 130"/>
                  <a:gd name="T72" fmla="*/ 2 w 130"/>
                  <a:gd name="T73" fmla="*/ 26 h 130"/>
                  <a:gd name="T74" fmla="*/ 0 w 130"/>
                  <a:gd name="T75" fmla="*/ 17 h 130"/>
                  <a:gd name="T76" fmla="*/ 5 w 130"/>
                  <a:gd name="T77" fmla="*/ 15 h 130"/>
                  <a:gd name="T78" fmla="*/ 6 w 130"/>
                  <a:gd name="T79" fmla="*/ 0 h 13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30"/>
                  <a:gd name="T121" fmla="*/ 0 h 130"/>
                  <a:gd name="T122" fmla="*/ 130 w 130"/>
                  <a:gd name="T123" fmla="*/ 130 h 13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30" h="130">
                    <a:moveTo>
                      <a:pt x="6" y="0"/>
                    </a:moveTo>
                    <a:lnTo>
                      <a:pt x="12" y="3"/>
                    </a:lnTo>
                    <a:lnTo>
                      <a:pt x="19" y="2"/>
                    </a:lnTo>
                    <a:lnTo>
                      <a:pt x="37" y="8"/>
                    </a:lnTo>
                    <a:lnTo>
                      <a:pt x="50" y="12"/>
                    </a:lnTo>
                    <a:lnTo>
                      <a:pt x="60" y="10"/>
                    </a:lnTo>
                    <a:lnTo>
                      <a:pt x="69" y="5"/>
                    </a:lnTo>
                    <a:lnTo>
                      <a:pt x="85" y="4"/>
                    </a:lnTo>
                    <a:lnTo>
                      <a:pt x="92" y="9"/>
                    </a:lnTo>
                    <a:lnTo>
                      <a:pt x="102" y="8"/>
                    </a:lnTo>
                    <a:lnTo>
                      <a:pt x="114" y="8"/>
                    </a:lnTo>
                    <a:lnTo>
                      <a:pt x="116" y="15"/>
                    </a:lnTo>
                    <a:lnTo>
                      <a:pt x="123" y="29"/>
                    </a:lnTo>
                    <a:lnTo>
                      <a:pt x="119" y="33"/>
                    </a:lnTo>
                    <a:lnTo>
                      <a:pt x="115" y="42"/>
                    </a:lnTo>
                    <a:lnTo>
                      <a:pt x="114" y="49"/>
                    </a:lnTo>
                    <a:lnTo>
                      <a:pt x="110" y="51"/>
                    </a:lnTo>
                    <a:lnTo>
                      <a:pt x="106" y="44"/>
                    </a:lnTo>
                    <a:lnTo>
                      <a:pt x="103" y="36"/>
                    </a:lnTo>
                    <a:lnTo>
                      <a:pt x="98" y="29"/>
                    </a:lnTo>
                    <a:lnTo>
                      <a:pt x="95" y="21"/>
                    </a:lnTo>
                    <a:lnTo>
                      <a:pt x="92" y="12"/>
                    </a:lnTo>
                    <a:lnTo>
                      <a:pt x="92" y="17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48"/>
                    </a:lnTo>
                    <a:lnTo>
                      <a:pt x="108" y="54"/>
                    </a:lnTo>
                    <a:lnTo>
                      <a:pt x="113" y="71"/>
                    </a:lnTo>
                    <a:lnTo>
                      <a:pt x="129" y="98"/>
                    </a:lnTo>
                    <a:lnTo>
                      <a:pt x="130" y="103"/>
                    </a:lnTo>
                    <a:lnTo>
                      <a:pt x="130" y="114"/>
                    </a:lnTo>
                    <a:lnTo>
                      <a:pt x="123" y="115"/>
                    </a:lnTo>
                    <a:lnTo>
                      <a:pt x="108" y="130"/>
                    </a:lnTo>
                    <a:lnTo>
                      <a:pt x="102" y="124"/>
                    </a:lnTo>
                    <a:lnTo>
                      <a:pt x="6" y="124"/>
                    </a:lnTo>
                    <a:lnTo>
                      <a:pt x="5" y="27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5" y="1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0" name="Freeform 1057"/>
              <p:cNvSpPr>
                <a:spLocks/>
              </p:cNvSpPr>
              <p:nvPr/>
            </p:nvSpPr>
            <p:spPr bwMode="gray">
              <a:xfrm>
                <a:off x="2859" y="1716"/>
                <a:ext cx="188" cy="167"/>
              </a:xfrm>
              <a:custGeom>
                <a:avLst/>
                <a:gdLst>
                  <a:gd name="T0" fmla="*/ 27 w 188"/>
                  <a:gd name="T1" fmla="*/ 0 h 167"/>
                  <a:gd name="T2" fmla="*/ 38 w 188"/>
                  <a:gd name="T3" fmla="*/ 3 h 167"/>
                  <a:gd name="T4" fmla="*/ 59 w 188"/>
                  <a:gd name="T5" fmla="*/ 6 h 167"/>
                  <a:gd name="T6" fmla="*/ 70 w 188"/>
                  <a:gd name="T7" fmla="*/ 11 h 167"/>
                  <a:gd name="T8" fmla="*/ 74 w 188"/>
                  <a:gd name="T9" fmla="*/ 21 h 167"/>
                  <a:gd name="T10" fmla="*/ 80 w 188"/>
                  <a:gd name="T11" fmla="*/ 26 h 167"/>
                  <a:gd name="T12" fmla="*/ 93 w 188"/>
                  <a:gd name="T13" fmla="*/ 26 h 167"/>
                  <a:gd name="T14" fmla="*/ 103 w 188"/>
                  <a:gd name="T15" fmla="*/ 31 h 167"/>
                  <a:gd name="T16" fmla="*/ 118 w 188"/>
                  <a:gd name="T17" fmla="*/ 39 h 167"/>
                  <a:gd name="T18" fmla="*/ 128 w 188"/>
                  <a:gd name="T19" fmla="*/ 30 h 167"/>
                  <a:gd name="T20" fmla="*/ 129 w 188"/>
                  <a:gd name="T21" fmla="*/ 23 h 167"/>
                  <a:gd name="T22" fmla="*/ 126 w 188"/>
                  <a:gd name="T23" fmla="*/ 16 h 167"/>
                  <a:gd name="T24" fmla="*/ 133 w 188"/>
                  <a:gd name="T25" fmla="*/ 9 h 167"/>
                  <a:gd name="T26" fmla="*/ 143 w 188"/>
                  <a:gd name="T27" fmla="*/ 4 h 167"/>
                  <a:gd name="T28" fmla="*/ 157 w 188"/>
                  <a:gd name="T29" fmla="*/ 5 h 167"/>
                  <a:gd name="T30" fmla="*/ 168 w 188"/>
                  <a:gd name="T31" fmla="*/ 12 h 167"/>
                  <a:gd name="T32" fmla="*/ 177 w 188"/>
                  <a:gd name="T33" fmla="*/ 16 h 167"/>
                  <a:gd name="T34" fmla="*/ 188 w 188"/>
                  <a:gd name="T35" fmla="*/ 18 h 167"/>
                  <a:gd name="T36" fmla="*/ 187 w 188"/>
                  <a:gd name="T37" fmla="*/ 33 h 167"/>
                  <a:gd name="T38" fmla="*/ 182 w 188"/>
                  <a:gd name="T39" fmla="*/ 35 h 167"/>
                  <a:gd name="T40" fmla="*/ 184 w 188"/>
                  <a:gd name="T41" fmla="*/ 44 h 167"/>
                  <a:gd name="T42" fmla="*/ 187 w 188"/>
                  <a:gd name="T43" fmla="*/ 45 h 167"/>
                  <a:gd name="T44" fmla="*/ 188 w 188"/>
                  <a:gd name="T45" fmla="*/ 142 h 167"/>
                  <a:gd name="T46" fmla="*/ 188 w 188"/>
                  <a:gd name="T47" fmla="*/ 167 h 167"/>
                  <a:gd name="T48" fmla="*/ 173 w 188"/>
                  <a:gd name="T49" fmla="*/ 167 h 167"/>
                  <a:gd name="T50" fmla="*/ 73 w 188"/>
                  <a:gd name="T51" fmla="*/ 126 h 167"/>
                  <a:gd name="T52" fmla="*/ 68 w 188"/>
                  <a:gd name="T53" fmla="*/ 131 h 167"/>
                  <a:gd name="T54" fmla="*/ 59 w 188"/>
                  <a:gd name="T55" fmla="*/ 136 h 167"/>
                  <a:gd name="T56" fmla="*/ 51 w 188"/>
                  <a:gd name="T57" fmla="*/ 130 h 167"/>
                  <a:gd name="T58" fmla="*/ 44 w 188"/>
                  <a:gd name="T59" fmla="*/ 126 h 167"/>
                  <a:gd name="T60" fmla="*/ 33 w 188"/>
                  <a:gd name="T61" fmla="*/ 124 h 167"/>
                  <a:gd name="T62" fmla="*/ 27 w 188"/>
                  <a:gd name="T63" fmla="*/ 118 h 167"/>
                  <a:gd name="T64" fmla="*/ 24 w 188"/>
                  <a:gd name="T65" fmla="*/ 113 h 167"/>
                  <a:gd name="T66" fmla="*/ 11 w 188"/>
                  <a:gd name="T67" fmla="*/ 111 h 167"/>
                  <a:gd name="T68" fmla="*/ 7 w 188"/>
                  <a:gd name="T69" fmla="*/ 102 h 167"/>
                  <a:gd name="T70" fmla="*/ 3 w 188"/>
                  <a:gd name="T71" fmla="*/ 94 h 167"/>
                  <a:gd name="T72" fmla="*/ 0 w 188"/>
                  <a:gd name="T73" fmla="*/ 86 h 167"/>
                  <a:gd name="T74" fmla="*/ 6 w 188"/>
                  <a:gd name="T75" fmla="*/ 84 h 167"/>
                  <a:gd name="T76" fmla="*/ 6 w 188"/>
                  <a:gd name="T77" fmla="*/ 49 h 167"/>
                  <a:gd name="T78" fmla="*/ 3 w 188"/>
                  <a:gd name="T79" fmla="*/ 35 h 167"/>
                  <a:gd name="T80" fmla="*/ 10 w 188"/>
                  <a:gd name="T81" fmla="*/ 31 h 167"/>
                  <a:gd name="T82" fmla="*/ 9 w 188"/>
                  <a:gd name="T83" fmla="*/ 20 h 167"/>
                  <a:gd name="T84" fmla="*/ 23 w 188"/>
                  <a:gd name="T85" fmla="*/ 9 h 167"/>
                  <a:gd name="T86" fmla="*/ 27 w 188"/>
                  <a:gd name="T87" fmla="*/ 8 h 167"/>
                  <a:gd name="T88" fmla="*/ 27 w 188"/>
                  <a:gd name="T89" fmla="*/ 0 h 16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8"/>
                  <a:gd name="T136" fmla="*/ 0 h 167"/>
                  <a:gd name="T137" fmla="*/ 188 w 188"/>
                  <a:gd name="T138" fmla="*/ 167 h 16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8" h="167">
                    <a:moveTo>
                      <a:pt x="27" y="0"/>
                    </a:moveTo>
                    <a:lnTo>
                      <a:pt x="38" y="3"/>
                    </a:lnTo>
                    <a:lnTo>
                      <a:pt x="59" y="6"/>
                    </a:lnTo>
                    <a:lnTo>
                      <a:pt x="70" y="11"/>
                    </a:lnTo>
                    <a:lnTo>
                      <a:pt x="74" y="21"/>
                    </a:lnTo>
                    <a:lnTo>
                      <a:pt x="80" y="26"/>
                    </a:lnTo>
                    <a:lnTo>
                      <a:pt x="93" y="26"/>
                    </a:lnTo>
                    <a:lnTo>
                      <a:pt x="103" y="31"/>
                    </a:lnTo>
                    <a:lnTo>
                      <a:pt x="118" y="39"/>
                    </a:lnTo>
                    <a:lnTo>
                      <a:pt x="128" y="30"/>
                    </a:lnTo>
                    <a:lnTo>
                      <a:pt x="129" y="23"/>
                    </a:lnTo>
                    <a:lnTo>
                      <a:pt x="126" y="16"/>
                    </a:lnTo>
                    <a:lnTo>
                      <a:pt x="133" y="9"/>
                    </a:lnTo>
                    <a:lnTo>
                      <a:pt x="143" y="4"/>
                    </a:lnTo>
                    <a:lnTo>
                      <a:pt x="157" y="5"/>
                    </a:lnTo>
                    <a:lnTo>
                      <a:pt x="168" y="12"/>
                    </a:lnTo>
                    <a:lnTo>
                      <a:pt x="177" y="16"/>
                    </a:lnTo>
                    <a:lnTo>
                      <a:pt x="188" y="18"/>
                    </a:lnTo>
                    <a:lnTo>
                      <a:pt x="187" y="33"/>
                    </a:lnTo>
                    <a:lnTo>
                      <a:pt x="182" y="35"/>
                    </a:lnTo>
                    <a:lnTo>
                      <a:pt x="184" y="44"/>
                    </a:lnTo>
                    <a:lnTo>
                      <a:pt x="187" y="45"/>
                    </a:lnTo>
                    <a:lnTo>
                      <a:pt x="188" y="142"/>
                    </a:lnTo>
                    <a:lnTo>
                      <a:pt x="188" y="167"/>
                    </a:lnTo>
                    <a:lnTo>
                      <a:pt x="173" y="167"/>
                    </a:lnTo>
                    <a:lnTo>
                      <a:pt x="73" y="126"/>
                    </a:lnTo>
                    <a:lnTo>
                      <a:pt x="68" y="131"/>
                    </a:lnTo>
                    <a:lnTo>
                      <a:pt x="59" y="136"/>
                    </a:lnTo>
                    <a:lnTo>
                      <a:pt x="51" y="130"/>
                    </a:lnTo>
                    <a:lnTo>
                      <a:pt x="44" y="126"/>
                    </a:lnTo>
                    <a:lnTo>
                      <a:pt x="33" y="124"/>
                    </a:lnTo>
                    <a:lnTo>
                      <a:pt x="27" y="118"/>
                    </a:lnTo>
                    <a:lnTo>
                      <a:pt x="24" y="113"/>
                    </a:lnTo>
                    <a:lnTo>
                      <a:pt x="11" y="111"/>
                    </a:lnTo>
                    <a:lnTo>
                      <a:pt x="7" y="102"/>
                    </a:lnTo>
                    <a:lnTo>
                      <a:pt x="3" y="94"/>
                    </a:lnTo>
                    <a:lnTo>
                      <a:pt x="0" y="86"/>
                    </a:lnTo>
                    <a:lnTo>
                      <a:pt x="6" y="84"/>
                    </a:lnTo>
                    <a:lnTo>
                      <a:pt x="6" y="49"/>
                    </a:lnTo>
                    <a:lnTo>
                      <a:pt x="3" y="35"/>
                    </a:lnTo>
                    <a:lnTo>
                      <a:pt x="10" y="31"/>
                    </a:lnTo>
                    <a:lnTo>
                      <a:pt x="9" y="20"/>
                    </a:lnTo>
                    <a:lnTo>
                      <a:pt x="23" y="9"/>
                    </a:lnTo>
                    <a:lnTo>
                      <a:pt x="27" y="8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1" name="Freeform 1058"/>
              <p:cNvSpPr>
                <a:spLocks/>
              </p:cNvSpPr>
              <p:nvPr/>
            </p:nvSpPr>
            <p:spPr bwMode="gray">
              <a:xfrm>
                <a:off x="2837" y="1660"/>
                <a:ext cx="49" cy="91"/>
              </a:xfrm>
              <a:custGeom>
                <a:avLst/>
                <a:gdLst>
                  <a:gd name="T0" fmla="*/ 12 w 49"/>
                  <a:gd name="T1" fmla="*/ 5 h 91"/>
                  <a:gd name="T2" fmla="*/ 23 w 49"/>
                  <a:gd name="T3" fmla="*/ 1 h 91"/>
                  <a:gd name="T4" fmla="*/ 28 w 49"/>
                  <a:gd name="T5" fmla="*/ 0 h 91"/>
                  <a:gd name="T6" fmla="*/ 32 w 49"/>
                  <a:gd name="T7" fmla="*/ 7 h 91"/>
                  <a:gd name="T8" fmla="*/ 36 w 49"/>
                  <a:gd name="T9" fmla="*/ 8 h 91"/>
                  <a:gd name="T10" fmla="*/ 39 w 49"/>
                  <a:gd name="T11" fmla="*/ 5 h 91"/>
                  <a:gd name="T12" fmla="*/ 42 w 49"/>
                  <a:gd name="T13" fmla="*/ 6 h 91"/>
                  <a:gd name="T14" fmla="*/ 41 w 49"/>
                  <a:gd name="T15" fmla="*/ 11 h 91"/>
                  <a:gd name="T16" fmla="*/ 36 w 49"/>
                  <a:gd name="T17" fmla="*/ 12 h 91"/>
                  <a:gd name="T18" fmla="*/ 34 w 49"/>
                  <a:gd name="T19" fmla="*/ 18 h 91"/>
                  <a:gd name="T20" fmla="*/ 36 w 49"/>
                  <a:gd name="T21" fmla="*/ 22 h 91"/>
                  <a:gd name="T22" fmla="*/ 42 w 49"/>
                  <a:gd name="T23" fmla="*/ 24 h 91"/>
                  <a:gd name="T24" fmla="*/ 42 w 49"/>
                  <a:gd name="T25" fmla="*/ 29 h 91"/>
                  <a:gd name="T26" fmla="*/ 39 w 49"/>
                  <a:gd name="T27" fmla="*/ 34 h 91"/>
                  <a:gd name="T28" fmla="*/ 34 w 49"/>
                  <a:gd name="T29" fmla="*/ 35 h 91"/>
                  <a:gd name="T30" fmla="*/ 29 w 49"/>
                  <a:gd name="T31" fmla="*/ 41 h 91"/>
                  <a:gd name="T32" fmla="*/ 33 w 49"/>
                  <a:gd name="T33" fmla="*/ 48 h 91"/>
                  <a:gd name="T34" fmla="*/ 40 w 49"/>
                  <a:gd name="T35" fmla="*/ 49 h 91"/>
                  <a:gd name="T36" fmla="*/ 43 w 49"/>
                  <a:gd name="T37" fmla="*/ 52 h 91"/>
                  <a:gd name="T38" fmla="*/ 49 w 49"/>
                  <a:gd name="T39" fmla="*/ 56 h 91"/>
                  <a:gd name="T40" fmla="*/ 49 w 49"/>
                  <a:gd name="T41" fmla="*/ 64 h 91"/>
                  <a:gd name="T42" fmla="*/ 31 w 49"/>
                  <a:gd name="T43" fmla="*/ 76 h 91"/>
                  <a:gd name="T44" fmla="*/ 32 w 49"/>
                  <a:gd name="T45" fmla="*/ 87 h 91"/>
                  <a:gd name="T46" fmla="*/ 25 w 49"/>
                  <a:gd name="T47" fmla="*/ 91 h 91"/>
                  <a:gd name="T48" fmla="*/ 21 w 49"/>
                  <a:gd name="T49" fmla="*/ 90 h 91"/>
                  <a:gd name="T50" fmla="*/ 20 w 49"/>
                  <a:gd name="T51" fmla="*/ 81 h 91"/>
                  <a:gd name="T52" fmla="*/ 18 w 49"/>
                  <a:gd name="T53" fmla="*/ 69 h 91"/>
                  <a:gd name="T54" fmla="*/ 7 w 49"/>
                  <a:gd name="T55" fmla="*/ 57 h 91"/>
                  <a:gd name="T56" fmla="*/ 0 w 49"/>
                  <a:gd name="T57" fmla="*/ 49 h 91"/>
                  <a:gd name="T58" fmla="*/ 0 w 49"/>
                  <a:gd name="T59" fmla="*/ 42 h 91"/>
                  <a:gd name="T60" fmla="*/ 9 w 49"/>
                  <a:gd name="T61" fmla="*/ 35 h 91"/>
                  <a:gd name="T62" fmla="*/ 9 w 49"/>
                  <a:gd name="T63" fmla="*/ 8 h 91"/>
                  <a:gd name="T64" fmla="*/ 12 w 49"/>
                  <a:gd name="T65" fmla="*/ 5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9"/>
                  <a:gd name="T100" fmla="*/ 0 h 91"/>
                  <a:gd name="T101" fmla="*/ 49 w 49"/>
                  <a:gd name="T102" fmla="*/ 91 h 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9" h="91">
                    <a:moveTo>
                      <a:pt x="12" y="5"/>
                    </a:moveTo>
                    <a:lnTo>
                      <a:pt x="23" y="1"/>
                    </a:lnTo>
                    <a:lnTo>
                      <a:pt x="28" y="0"/>
                    </a:lnTo>
                    <a:lnTo>
                      <a:pt x="32" y="7"/>
                    </a:lnTo>
                    <a:lnTo>
                      <a:pt x="36" y="8"/>
                    </a:lnTo>
                    <a:lnTo>
                      <a:pt x="39" y="5"/>
                    </a:lnTo>
                    <a:lnTo>
                      <a:pt x="42" y="6"/>
                    </a:lnTo>
                    <a:lnTo>
                      <a:pt x="41" y="11"/>
                    </a:lnTo>
                    <a:lnTo>
                      <a:pt x="36" y="12"/>
                    </a:lnTo>
                    <a:lnTo>
                      <a:pt x="34" y="18"/>
                    </a:lnTo>
                    <a:lnTo>
                      <a:pt x="36" y="22"/>
                    </a:lnTo>
                    <a:lnTo>
                      <a:pt x="42" y="24"/>
                    </a:lnTo>
                    <a:lnTo>
                      <a:pt x="42" y="29"/>
                    </a:lnTo>
                    <a:lnTo>
                      <a:pt x="39" y="34"/>
                    </a:lnTo>
                    <a:lnTo>
                      <a:pt x="34" y="35"/>
                    </a:lnTo>
                    <a:lnTo>
                      <a:pt x="29" y="41"/>
                    </a:lnTo>
                    <a:lnTo>
                      <a:pt x="33" y="48"/>
                    </a:lnTo>
                    <a:lnTo>
                      <a:pt x="40" y="49"/>
                    </a:lnTo>
                    <a:lnTo>
                      <a:pt x="43" y="52"/>
                    </a:lnTo>
                    <a:lnTo>
                      <a:pt x="49" y="56"/>
                    </a:lnTo>
                    <a:lnTo>
                      <a:pt x="49" y="64"/>
                    </a:lnTo>
                    <a:lnTo>
                      <a:pt x="31" y="76"/>
                    </a:lnTo>
                    <a:lnTo>
                      <a:pt x="32" y="87"/>
                    </a:lnTo>
                    <a:lnTo>
                      <a:pt x="25" y="91"/>
                    </a:lnTo>
                    <a:lnTo>
                      <a:pt x="21" y="90"/>
                    </a:lnTo>
                    <a:lnTo>
                      <a:pt x="20" y="81"/>
                    </a:lnTo>
                    <a:lnTo>
                      <a:pt x="18" y="69"/>
                    </a:lnTo>
                    <a:lnTo>
                      <a:pt x="7" y="57"/>
                    </a:lnTo>
                    <a:lnTo>
                      <a:pt x="0" y="49"/>
                    </a:lnTo>
                    <a:lnTo>
                      <a:pt x="0" y="42"/>
                    </a:lnTo>
                    <a:lnTo>
                      <a:pt x="9" y="35"/>
                    </a:lnTo>
                    <a:lnTo>
                      <a:pt x="9" y="8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2" name="Freeform 1059"/>
              <p:cNvSpPr>
                <a:spLocks/>
              </p:cNvSpPr>
              <p:nvPr/>
            </p:nvSpPr>
            <p:spPr bwMode="gray">
              <a:xfrm>
                <a:off x="2643" y="1664"/>
                <a:ext cx="249" cy="233"/>
              </a:xfrm>
              <a:custGeom>
                <a:avLst/>
                <a:gdLst>
                  <a:gd name="T0" fmla="*/ 0 w 249"/>
                  <a:gd name="T1" fmla="*/ 124 h 233"/>
                  <a:gd name="T2" fmla="*/ 0 w 249"/>
                  <a:gd name="T3" fmla="*/ 109 h 233"/>
                  <a:gd name="T4" fmla="*/ 23 w 249"/>
                  <a:gd name="T5" fmla="*/ 95 h 233"/>
                  <a:gd name="T6" fmla="*/ 41 w 249"/>
                  <a:gd name="T7" fmla="*/ 94 h 233"/>
                  <a:gd name="T8" fmla="*/ 58 w 249"/>
                  <a:gd name="T9" fmla="*/ 79 h 233"/>
                  <a:gd name="T10" fmla="*/ 60 w 249"/>
                  <a:gd name="T11" fmla="*/ 72 h 233"/>
                  <a:gd name="T12" fmla="*/ 71 w 249"/>
                  <a:gd name="T13" fmla="*/ 65 h 233"/>
                  <a:gd name="T14" fmla="*/ 90 w 249"/>
                  <a:gd name="T15" fmla="*/ 63 h 233"/>
                  <a:gd name="T16" fmla="*/ 91 w 249"/>
                  <a:gd name="T17" fmla="*/ 57 h 233"/>
                  <a:gd name="T18" fmla="*/ 85 w 249"/>
                  <a:gd name="T19" fmla="*/ 50 h 233"/>
                  <a:gd name="T20" fmla="*/ 84 w 249"/>
                  <a:gd name="T21" fmla="*/ 30 h 233"/>
                  <a:gd name="T22" fmla="*/ 82 w 249"/>
                  <a:gd name="T23" fmla="*/ 26 h 233"/>
                  <a:gd name="T24" fmla="*/ 94 w 249"/>
                  <a:gd name="T25" fmla="*/ 17 h 233"/>
                  <a:gd name="T26" fmla="*/ 104 w 249"/>
                  <a:gd name="T27" fmla="*/ 16 h 233"/>
                  <a:gd name="T28" fmla="*/ 116 w 249"/>
                  <a:gd name="T29" fmla="*/ 8 h 233"/>
                  <a:gd name="T30" fmla="*/ 135 w 249"/>
                  <a:gd name="T31" fmla="*/ 5 h 233"/>
                  <a:gd name="T32" fmla="*/ 153 w 249"/>
                  <a:gd name="T33" fmla="*/ 2 h 233"/>
                  <a:gd name="T34" fmla="*/ 164 w 249"/>
                  <a:gd name="T35" fmla="*/ 4 h 233"/>
                  <a:gd name="T36" fmla="*/ 169 w 249"/>
                  <a:gd name="T37" fmla="*/ 6 h 233"/>
                  <a:gd name="T38" fmla="*/ 179 w 249"/>
                  <a:gd name="T39" fmla="*/ 1 h 233"/>
                  <a:gd name="T40" fmla="*/ 190 w 249"/>
                  <a:gd name="T41" fmla="*/ 1 h 233"/>
                  <a:gd name="T42" fmla="*/ 196 w 249"/>
                  <a:gd name="T43" fmla="*/ 0 h 233"/>
                  <a:gd name="T44" fmla="*/ 203 w 249"/>
                  <a:gd name="T45" fmla="*/ 4 h 233"/>
                  <a:gd name="T46" fmla="*/ 203 w 249"/>
                  <a:gd name="T47" fmla="*/ 31 h 233"/>
                  <a:gd name="T48" fmla="*/ 194 w 249"/>
                  <a:gd name="T49" fmla="*/ 38 h 233"/>
                  <a:gd name="T50" fmla="*/ 194 w 249"/>
                  <a:gd name="T51" fmla="*/ 45 h 233"/>
                  <a:gd name="T52" fmla="*/ 212 w 249"/>
                  <a:gd name="T53" fmla="*/ 65 h 233"/>
                  <a:gd name="T54" fmla="*/ 215 w 249"/>
                  <a:gd name="T55" fmla="*/ 86 h 233"/>
                  <a:gd name="T56" fmla="*/ 219 w 249"/>
                  <a:gd name="T57" fmla="*/ 87 h 233"/>
                  <a:gd name="T58" fmla="*/ 221 w 249"/>
                  <a:gd name="T59" fmla="*/ 99 h 233"/>
                  <a:gd name="T60" fmla="*/ 222 w 249"/>
                  <a:gd name="T61" fmla="*/ 136 h 233"/>
                  <a:gd name="T62" fmla="*/ 216 w 249"/>
                  <a:gd name="T63" fmla="*/ 138 h 233"/>
                  <a:gd name="T64" fmla="*/ 219 w 249"/>
                  <a:gd name="T65" fmla="*/ 146 h 233"/>
                  <a:gd name="T66" fmla="*/ 227 w 249"/>
                  <a:gd name="T67" fmla="*/ 163 h 233"/>
                  <a:gd name="T68" fmla="*/ 240 w 249"/>
                  <a:gd name="T69" fmla="*/ 165 h 233"/>
                  <a:gd name="T70" fmla="*/ 243 w 249"/>
                  <a:gd name="T71" fmla="*/ 170 h 233"/>
                  <a:gd name="T72" fmla="*/ 249 w 249"/>
                  <a:gd name="T73" fmla="*/ 176 h 233"/>
                  <a:gd name="T74" fmla="*/ 198 w 249"/>
                  <a:gd name="T75" fmla="*/ 206 h 233"/>
                  <a:gd name="T76" fmla="*/ 170 w 249"/>
                  <a:gd name="T77" fmla="*/ 229 h 233"/>
                  <a:gd name="T78" fmla="*/ 155 w 249"/>
                  <a:gd name="T79" fmla="*/ 232 h 233"/>
                  <a:gd name="T80" fmla="*/ 141 w 249"/>
                  <a:gd name="T81" fmla="*/ 233 h 233"/>
                  <a:gd name="T82" fmla="*/ 142 w 249"/>
                  <a:gd name="T83" fmla="*/ 222 h 233"/>
                  <a:gd name="T84" fmla="*/ 128 w 249"/>
                  <a:gd name="T85" fmla="*/ 216 h 233"/>
                  <a:gd name="T86" fmla="*/ 120 w 249"/>
                  <a:gd name="T87" fmla="*/ 208 h 233"/>
                  <a:gd name="T88" fmla="*/ 0 w 249"/>
                  <a:gd name="T89" fmla="*/ 124 h 23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9"/>
                  <a:gd name="T136" fmla="*/ 0 h 233"/>
                  <a:gd name="T137" fmla="*/ 249 w 249"/>
                  <a:gd name="T138" fmla="*/ 233 h 23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9" h="233">
                    <a:moveTo>
                      <a:pt x="0" y="124"/>
                    </a:moveTo>
                    <a:lnTo>
                      <a:pt x="0" y="109"/>
                    </a:lnTo>
                    <a:lnTo>
                      <a:pt x="23" y="95"/>
                    </a:lnTo>
                    <a:lnTo>
                      <a:pt x="41" y="94"/>
                    </a:lnTo>
                    <a:lnTo>
                      <a:pt x="58" y="79"/>
                    </a:lnTo>
                    <a:lnTo>
                      <a:pt x="60" y="72"/>
                    </a:lnTo>
                    <a:lnTo>
                      <a:pt x="71" y="65"/>
                    </a:lnTo>
                    <a:lnTo>
                      <a:pt x="90" y="63"/>
                    </a:lnTo>
                    <a:lnTo>
                      <a:pt x="91" y="57"/>
                    </a:lnTo>
                    <a:lnTo>
                      <a:pt x="85" y="50"/>
                    </a:lnTo>
                    <a:lnTo>
                      <a:pt x="84" y="30"/>
                    </a:lnTo>
                    <a:lnTo>
                      <a:pt x="82" y="26"/>
                    </a:lnTo>
                    <a:lnTo>
                      <a:pt x="94" y="17"/>
                    </a:lnTo>
                    <a:lnTo>
                      <a:pt x="104" y="16"/>
                    </a:lnTo>
                    <a:lnTo>
                      <a:pt x="116" y="8"/>
                    </a:lnTo>
                    <a:lnTo>
                      <a:pt x="135" y="5"/>
                    </a:lnTo>
                    <a:lnTo>
                      <a:pt x="153" y="2"/>
                    </a:lnTo>
                    <a:lnTo>
                      <a:pt x="164" y="4"/>
                    </a:lnTo>
                    <a:lnTo>
                      <a:pt x="169" y="6"/>
                    </a:lnTo>
                    <a:lnTo>
                      <a:pt x="179" y="1"/>
                    </a:lnTo>
                    <a:lnTo>
                      <a:pt x="190" y="1"/>
                    </a:lnTo>
                    <a:lnTo>
                      <a:pt x="196" y="0"/>
                    </a:lnTo>
                    <a:lnTo>
                      <a:pt x="203" y="4"/>
                    </a:lnTo>
                    <a:lnTo>
                      <a:pt x="203" y="31"/>
                    </a:lnTo>
                    <a:lnTo>
                      <a:pt x="194" y="38"/>
                    </a:lnTo>
                    <a:lnTo>
                      <a:pt x="194" y="45"/>
                    </a:lnTo>
                    <a:lnTo>
                      <a:pt x="212" y="65"/>
                    </a:lnTo>
                    <a:lnTo>
                      <a:pt x="215" y="86"/>
                    </a:lnTo>
                    <a:lnTo>
                      <a:pt x="219" y="87"/>
                    </a:lnTo>
                    <a:lnTo>
                      <a:pt x="221" y="99"/>
                    </a:lnTo>
                    <a:lnTo>
                      <a:pt x="222" y="136"/>
                    </a:lnTo>
                    <a:lnTo>
                      <a:pt x="216" y="138"/>
                    </a:lnTo>
                    <a:lnTo>
                      <a:pt x="219" y="146"/>
                    </a:lnTo>
                    <a:lnTo>
                      <a:pt x="227" y="163"/>
                    </a:lnTo>
                    <a:lnTo>
                      <a:pt x="240" y="165"/>
                    </a:lnTo>
                    <a:lnTo>
                      <a:pt x="243" y="170"/>
                    </a:lnTo>
                    <a:lnTo>
                      <a:pt x="249" y="176"/>
                    </a:lnTo>
                    <a:lnTo>
                      <a:pt x="198" y="206"/>
                    </a:lnTo>
                    <a:lnTo>
                      <a:pt x="170" y="229"/>
                    </a:lnTo>
                    <a:lnTo>
                      <a:pt x="155" y="232"/>
                    </a:lnTo>
                    <a:lnTo>
                      <a:pt x="141" y="233"/>
                    </a:lnTo>
                    <a:lnTo>
                      <a:pt x="142" y="222"/>
                    </a:lnTo>
                    <a:lnTo>
                      <a:pt x="128" y="216"/>
                    </a:lnTo>
                    <a:lnTo>
                      <a:pt x="120" y="208"/>
                    </a:lnTo>
                    <a:lnTo>
                      <a:pt x="0" y="12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3" name="Freeform 1060"/>
              <p:cNvSpPr>
                <a:spLocks/>
              </p:cNvSpPr>
              <p:nvPr/>
            </p:nvSpPr>
            <p:spPr bwMode="gray">
              <a:xfrm>
                <a:off x="2592" y="1679"/>
                <a:ext cx="142" cy="109"/>
              </a:xfrm>
              <a:custGeom>
                <a:avLst/>
                <a:gdLst>
                  <a:gd name="T0" fmla="*/ 51 w 142"/>
                  <a:gd name="T1" fmla="*/ 109 h 109"/>
                  <a:gd name="T2" fmla="*/ 0 w 142"/>
                  <a:gd name="T3" fmla="*/ 109 h 109"/>
                  <a:gd name="T4" fmla="*/ 7 w 142"/>
                  <a:gd name="T5" fmla="*/ 104 h 109"/>
                  <a:gd name="T6" fmla="*/ 20 w 142"/>
                  <a:gd name="T7" fmla="*/ 96 h 109"/>
                  <a:gd name="T8" fmla="*/ 37 w 142"/>
                  <a:gd name="T9" fmla="*/ 83 h 109"/>
                  <a:gd name="T10" fmla="*/ 39 w 142"/>
                  <a:gd name="T11" fmla="*/ 78 h 109"/>
                  <a:gd name="T12" fmla="*/ 38 w 142"/>
                  <a:gd name="T13" fmla="*/ 51 h 109"/>
                  <a:gd name="T14" fmla="*/ 46 w 142"/>
                  <a:gd name="T15" fmla="*/ 43 h 109"/>
                  <a:gd name="T16" fmla="*/ 55 w 142"/>
                  <a:gd name="T17" fmla="*/ 34 h 109"/>
                  <a:gd name="T18" fmla="*/ 66 w 142"/>
                  <a:gd name="T19" fmla="*/ 31 h 109"/>
                  <a:gd name="T20" fmla="*/ 76 w 142"/>
                  <a:gd name="T21" fmla="*/ 23 h 109"/>
                  <a:gd name="T22" fmla="*/ 81 w 142"/>
                  <a:gd name="T23" fmla="*/ 11 h 109"/>
                  <a:gd name="T24" fmla="*/ 84 w 142"/>
                  <a:gd name="T25" fmla="*/ 3 h 109"/>
                  <a:gd name="T26" fmla="*/ 87 w 142"/>
                  <a:gd name="T27" fmla="*/ 0 h 109"/>
                  <a:gd name="T28" fmla="*/ 91 w 142"/>
                  <a:gd name="T29" fmla="*/ 1 h 109"/>
                  <a:gd name="T30" fmla="*/ 94 w 142"/>
                  <a:gd name="T31" fmla="*/ 7 h 109"/>
                  <a:gd name="T32" fmla="*/ 99 w 142"/>
                  <a:gd name="T33" fmla="*/ 10 h 109"/>
                  <a:gd name="T34" fmla="*/ 115 w 142"/>
                  <a:gd name="T35" fmla="*/ 8 h 109"/>
                  <a:gd name="T36" fmla="*/ 122 w 142"/>
                  <a:gd name="T37" fmla="*/ 8 h 109"/>
                  <a:gd name="T38" fmla="*/ 125 w 142"/>
                  <a:gd name="T39" fmla="*/ 11 h 109"/>
                  <a:gd name="T40" fmla="*/ 133 w 142"/>
                  <a:gd name="T41" fmla="*/ 11 h 109"/>
                  <a:gd name="T42" fmla="*/ 135 w 142"/>
                  <a:gd name="T43" fmla="*/ 15 h 109"/>
                  <a:gd name="T44" fmla="*/ 136 w 142"/>
                  <a:gd name="T45" fmla="*/ 35 h 109"/>
                  <a:gd name="T46" fmla="*/ 142 w 142"/>
                  <a:gd name="T47" fmla="*/ 42 h 109"/>
                  <a:gd name="T48" fmla="*/ 141 w 142"/>
                  <a:gd name="T49" fmla="*/ 48 h 109"/>
                  <a:gd name="T50" fmla="*/ 122 w 142"/>
                  <a:gd name="T51" fmla="*/ 50 h 109"/>
                  <a:gd name="T52" fmla="*/ 111 w 142"/>
                  <a:gd name="T53" fmla="*/ 57 h 109"/>
                  <a:gd name="T54" fmla="*/ 109 w 142"/>
                  <a:gd name="T55" fmla="*/ 64 h 109"/>
                  <a:gd name="T56" fmla="*/ 92 w 142"/>
                  <a:gd name="T57" fmla="*/ 79 h 109"/>
                  <a:gd name="T58" fmla="*/ 74 w 142"/>
                  <a:gd name="T59" fmla="*/ 80 h 109"/>
                  <a:gd name="T60" fmla="*/ 51 w 142"/>
                  <a:gd name="T61" fmla="*/ 94 h 109"/>
                  <a:gd name="T62" fmla="*/ 51 w 142"/>
                  <a:gd name="T63" fmla="*/ 109 h 10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2"/>
                  <a:gd name="T97" fmla="*/ 0 h 109"/>
                  <a:gd name="T98" fmla="*/ 142 w 142"/>
                  <a:gd name="T99" fmla="*/ 109 h 10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2" h="109">
                    <a:moveTo>
                      <a:pt x="51" y="109"/>
                    </a:moveTo>
                    <a:lnTo>
                      <a:pt x="0" y="109"/>
                    </a:lnTo>
                    <a:lnTo>
                      <a:pt x="7" y="104"/>
                    </a:lnTo>
                    <a:lnTo>
                      <a:pt x="20" y="96"/>
                    </a:lnTo>
                    <a:lnTo>
                      <a:pt x="37" y="83"/>
                    </a:lnTo>
                    <a:lnTo>
                      <a:pt x="39" y="78"/>
                    </a:lnTo>
                    <a:lnTo>
                      <a:pt x="38" y="51"/>
                    </a:lnTo>
                    <a:lnTo>
                      <a:pt x="46" y="43"/>
                    </a:lnTo>
                    <a:lnTo>
                      <a:pt x="55" y="34"/>
                    </a:lnTo>
                    <a:lnTo>
                      <a:pt x="66" y="31"/>
                    </a:lnTo>
                    <a:lnTo>
                      <a:pt x="76" y="23"/>
                    </a:lnTo>
                    <a:lnTo>
                      <a:pt x="81" y="11"/>
                    </a:lnTo>
                    <a:lnTo>
                      <a:pt x="84" y="3"/>
                    </a:lnTo>
                    <a:lnTo>
                      <a:pt x="87" y="0"/>
                    </a:lnTo>
                    <a:lnTo>
                      <a:pt x="91" y="1"/>
                    </a:lnTo>
                    <a:lnTo>
                      <a:pt x="94" y="7"/>
                    </a:lnTo>
                    <a:lnTo>
                      <a:pt x="99" y="10"/>
                    </a:lnTo>
                    <a:lnTo>
                      <a:pt x="115" y="8"/>
                    </a:lnTo>
                    <a:lnTo>
                      <a:pt x="122" y="8"/>
                    </a:lnTo>
                    <a:lnTo>
                      <a:pt x="125" y="11"/>
                    </a:lnTo>
                    <a:lnTo>
                      <a:pt x="133" y="11"/>
                    </a:lnTo>
                    <a:lnTo>
                      <a:pt x="135" y="15"/>
                    </a:lnTo>
                    <a:lnTo>
                      <a:pt x="136" y="35"/>
                    </a:lnTo>
                    <a:lnTo>
                      <a:pt x="142" y="42"/>
                    </a:lnTo>
                    <a:lnTo>
                      <a:pt x="141" y="48"/>
                    </a:lnTo>
                    <a:lnTo>
                      <a:pt x="122" y="50"/>
                    </a:lnTo>
                    <a:lnTo>
                      <a:pt x="111" y="57"/>
                    </a:lnTo>
                    <a:lnTo>
                      <a:pt x="109" y="64"/>
                    </a:lnTo>
                    <a:lnTo>
                      <a:pt x="92" y="79"/>
                    </a:lnTo>
                    <a:lnTo>
                      <a:pt x="74" y="80"/>
                    </a:lnTo>
                    <a:lnTo>
                      <a:pt x="51" y="94"/>
                    </a:lnTo>
                    <a:lnTo>
                      <a:pt x="51" y="10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4" name="Freeform 1061"/>
              <p:cNvSpPr>
                <a:spLocks/>
              </p:cNvSpPr>
              <p:nvPr/>
            </p:nvSpPr>
            <p:spPr bwMode="gray">
              <a:xfrm>
                <a:off x="2543" y="1788"/>
                <a:ext cx="100" cy="80"/>
              </a:xfrm>
              <a:custGeom>
                <a:avLst/>
                <a:gdLst>
                  <a:gd name="T0" fmla="*/ 0 w 100"/>
                  <a:gd name="T1" fmla="*/ 80 h 80"/>
                  <a:gd name="T2" fmla="*/ 3 w 100"/>
                  <a:gd name="T3" fmla="*/ 70 h 80"/>
                  <a:gd name="T4" fmla="*/ 10 w 100"/>
                  <a:gd name="T5" fmla="*/ 58 h 80"/>
                  <a:gd name="T6" fmla="*/ 14 w 100"/>
                  <a:gd name="T7" fmla="*/ 47 h 80"/>
                  <a:gd name="T8" fmla="*/ 23 w 100"/>
                  <a:gd name="T9" fmla="*/ 41 h 80"/>
                  <a:gd name="T10" fmla="*/ 28 w 100"/>
                  <a:gd name="T11" fmla="*/ 27 h 80"/>
                  <a:gd name="T12" fmla="*/ 35 w 100"/>
                  <a:gd name="T13" fmla="*/ 18 h 80"/>
                  <a:gd name="T14" fmla="*/ 40 w 100"/>
                  <a:gd name="T15" fmla="*/ 13 h 80"/>
                  <a:gd name="T16" fmla="*/ 45 w 100"/>
                  <a:gd name="T17" fmla="*/ 5 h 80"/>
                  <a:gd name="T18" fmla="*/ 49 w 100"/>
                  <a:gd name="T19" fmla="*/ 0 h 80"/>
                  <a:gd name="T20" fmla="*/ 100 w 100"/>
                  <a:gd name="T21" fmla="*/ 0 h 80"/>
                  <a:gd name="T22" fmla="*/ 100 w 100"/>
                  <a:gd name="T23" fmla="*/ 20 h 80"/>
                  <a:gd name="T24" fmla="*/ 62 w 100"/>
                  <a:gd name="T25" fmla="*/ 20 h 80"/>
                  <a:gd name="T26" fmla="*/ 62 w 100"/>
                  <a:gd name="T27" fmla="*/ 53 h 80"/>
                  <a:gd name="T28" fmla="*/ 55 w 100"/>
                  <a:gd name="T29" fmla="*/ 53 h 80"/>
                  <a:gd name="T30" fmla="*/ 49 w 100"/>
                  <a:gd name="T31" fmla="*/ 55 h 80"/>
                  <a:gd name="T32" fmla="*/ 48 w 100"/>
                  <a:gd name="T33" fmla="*/ 61 h 80"/>
                  <a:gd name="T34" fmla="*/ 48 w 100"/>
                  <a:gd name="T35" fmla="*/ 80 h 80"/>
                  <a:gd name="T36" fmla="*/ 0 w 100"/>
                  <a:gd name="T37" fmla="*/ 80 h 8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0"/>
                  <a:gd name="T58" fmla="*/ 0 h 80"/>
                  <a:gd name="T59" fmla="*/ 100 w 100"/>
                  <a:gd name="T60" fmla="*/ 80 h 8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0" h="80">
                    <a:moveTo>
                      <a:pt x="0" y="80"/>
                    </a:moveTo>
                    <a:lnTo>
                      <a:pt x="3" y="70"/>
                    </a:lnTo>
                    <a:lnTo>
                      <a:pt x="10" y="58"/>
                    </a:lnTo>
                    <a:lnTo>
                      <a:pt x="14" y="47"/>
                    </a:lnTo>
                    <a:lnTo>
                      <a:pt x="23" y="41"/>
                    </a:lnTo>
                    <a:lnTo>
                      <a:pt x="28" y="27"/>
                    </a:lnTo>
                    <a:lnTo>
                      <a:pt x="35" y="18"/>
                    </a:lnTo>
                    <a:lnTo>
                      <a:pt x="40" y="13"/>
                    </a:lnTo>
                    <a:lnTo>
                      <a:pt x="45" y="5"/>
                    </a:lnTo>
                    <a:lnTo>
                      <a:pt x="49" y="0"/>
                    </a:lnTo>
                    <a:lnTo>
                      <a:pt x="100" y="0"/>
                    </a:lnTo>
                    <a:lnTo>
                      <a:pt x="100" y="20"/>
                    </a:lnTo>
                    <a:lnTo>
                      <a:pt x="62" y="20"/>
                    </a:lnTo>
                    <a:lnTo>
                      <a:pt x="62" y="53"/>
                    </a:lnTo>
                    <a:lnTo>
                      <a:pt x="55" y="53"/>
                    </a:lnTo>
                    <a:lnTo>
                      <a:pt x="49" y="55"/>
                    </a:lnTo>
                    <a:lnTo>
                      <a:pt x="48" y="61"/>
                    </a:lnTo>
                    <a:lnTo>
                      <a:pt x="48" y="80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5" name="Freeform 1062"/>
              <p:cNvSpPr>
                <a:spLocks/>
              </p:cNvSpPr>
              <p:nvPr/>
            </p:nvSpPr>
            <p:spPr bwMode="gray">
              <a:xfrm>
                <a:off x="2545" y="1960"/>
                <a:ext cx="38" cy="9"/>
              </a:xfrm>
              <a:custGeom>
                <a:avLst/>
                <a:gdLst>
                  <a:gd name="T0" fmla="*/ 6 w 38"/>
                  <a:gd name="T1" fmla="*/ 1 h 9"/>
                  <a:gd name="T2" fmla="*/ 14 w 38"/>
                  <a:gd name="T3" fmla="*/ 1 h 9"/>
                  <a:gd name="T4" fmla="*/ 24 w 38"/>
                  <a:gd name="T5" fmla="*/ 1 h 9"/>
                  <a:gd name="T6" fmla="*/ 32 w 38"/>
                  <a:gd name="T7" fmla="*/ 3 h 9"/>
                  <a:gd name="T8" fmla="*/ 38 w 38"/>
                  <a:gd name="T9" fmla="*/ 5 h 9"/>
                  <a:gd name="T10" fmla="*/ 34 w 38"/>
                  <a:gd name="T11" fmla="*/ 7 h 9"/>
                  <a:gd name="T12" fmla="*/ 26 w 38"/>
                  <a:gd name="T13" fmla="*/ 6 h 9"/>
                  <a:gd name="T14" fmla="*/ 19 w 38"/>
                  <a:gd name="T15" fmla="*/ 6 h 9"/>
                  <a:gd name="T16" fmla="*/ 12 w 38"/>
                  <a:gd name="T17" fmla="*/ 7 h 9"/>
                  <a:gd name="T18" fmla="*/ 5 w 38"/>
                  <a:gd name="T19" fmla="*/ 9 h 9"/>
                  <a:gd name="T20" fmla="*/ 0 w 38"/>
                  <a:gd name="T21" fmla="*/ 8 h 9"/>
                  <a:gd name="T22" fmla="*/ 3 w 38"/>
                  <a:gd name="T23" fmla="*/ 0 h 9"/>
                  <a:gd name="T24" fmla="*/ 6 w 38"/>
                  <a:gd name="T25" fmla="*/ 1 h 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9"/>
                  <a:gd name="T41" fmla="*/ 38 w 38"/>
                  <a:gd name="T42" fmla="*/ 9 h 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9">
                    <a:moveTo>
                      <a:pt x="6" y="1"/>
                    </a:moveTo>
                    <a:lnTo>
                      <a:pt x="14" y="1"/>
                    </a:lnTo>
                    <a:lnTo>
                      <a:pt x="24" y="1"/>
                    </a:lnTo>
                    <a:lnTo>
                      <a:pt x="32" y="3"/>
                    </a:lnTo>
                    <a:lnTo>
                      <a:pt x="38" y="5"/>
                    </a:lnTo>
                    <a:lnTo>
                      <a:pt x="34" y="7"/>
                    </a:lnTo>
                    <a:lnTo>
                      <a:pt x="26" y="6"/>
                    </a:lnTo>
                    <a:lnTo>
                      <a:pt x="19" y="6"/>
                    </a:lnTo>
                    <a:lnTo>
                      <a:pt x="12" y="7"/>
                    </a:lnTo>
                    <a:lnTo>
                      <a:pt x="5" y="9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6" name="Freeform 1063"/>
              <p:cNvSpPr>
                <a:spLocks/>
              </p:cNvSpPr>
              <p:nvPr/>
            </p:nvSpPr>
            <p:spPr bwMode="gray">
              <a:xfrm>
                <a:off x="2549" y="1973"/>
                <a:ext cx="37" cy="21"/>
              </a:xfrm>
              <a:custGeom>
                <a:avLst/>
                <a:gdLst>
                  <a:gd name="T0" fmla="*/ 0 w 37"/>
                  <a:gd name="T1" fmla="*/ 3 h 21"/>
                  <a:gd name="T2" fmla="*/ 13 w 37"/>
                  <a:gd name="T3" fmla="*/ 2 h 21"/>
                  <a:gd name="T4" fmla="*/ 16 w 37"/>
                  <a:gd name="T5" fmla="*/ 0 h 21"/>
                  <a:gd name="T6" fmla="*/ 37 w 37"/>
                  <a:gd name="T7" fmla="*/ 0 h 21"/>
                  <a:gd name="T8" fmla="*/ 33 w 37"/>
                  <a:gd name="T9" fmla="*/ 8 h 21"/>
                  <a:gd name="T10" fmla="*/ 32 w 37"/>
                  <a:gd name="T11" fmla="*/ 13 h 21"/>
                  <a:gd name="T12" fmla="*/ 23 w 37"/>
                  <a:gd name="T13" fmla="*/ 15 h 21"/>
                  <a:gd name="T14" fmla="*/ 17 w 37"/>
                  <a:gd name="T15" fmla="*/ 21 h 21"/>
                  <a:gd name="T16" fmla="*/ 12 w 37"/>
                  <a:gd name="T17" fmla="*/ 17 h 21"/>
                  <a:gd name="T18" fmla="*/ 7 w 37"/>
                  <a:gd name="T19" fmla="*/ 11 h 21"/>
                  <a:gd name="T20" fmla="*/ 4 w 37"/>
                  <a:gd name="T21" fmla="*/ 9 h 21"/>
                  <a:gd name="T22" fmla="*/ 0 w 37"/>
                  <a:gd name="T23" fmla="*/ 3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7"/>
                  <a:gd name="T37" fmla="*/ 0 h 21"/>
                  <a:gd name="T38" fmla="*/ 37 w 37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7" h="21">
                    <a:moveTo>
                      <a:pt x="0" y="3"/>
                    </a:moveTo>
                    <a:lnTo>
                      <a:pt x="13" y="2"/>
                    </a:lnTo>
                    <a:lnTo>
                      <a:pt x="16" y="0"/>
                    </a:lnTo>
                    <a:lnTo>
                      <a:pt x="37" y="0"/>
                    </a:lnTo>
                    <a:lnTo>
                      <a:pt x="33" y="8"/>
                    </a:lnTo>
                    <a:lnTo>
                      <a:pt x="32" y="13"/>
                    </a:lnTo>
                    <a:lnTo>
                      <a:pt x="23" y="15"/>
                    </a:lnTo>
                    <a:lnTo>
                      <a:pt x="17" y="21"/>
                    </a:lnTo>
                    <a:lnTo>
                      <a:pt x="12" y="17"/>
                    </a:lnTo>
                    <a:lnTo>
                      <a:pt x="7" y="11"/>
                    </a:lnTo>
                    <a:lnTo>
                      <a:pt x="4" y="9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7" name="Freeform 1064"/>
              <p:cNvSpPr>
                <a:spLocks/>
              </p:cNvSpPr>
              <p:nvPr/>
            </p:nvSpPr>
            <p:spPr bwMode="gray">
              <a:xfrm>
                <a:off x="2590" y="2007"/>
                <a:ext cx="33" cy="35"/>
              </a:xfrm>
              <a:custGeom>
                <a:avLst/>
                <a:gdLst>
                  <a:gd name="T0" fmla="*/ 0 w 33"/>
                  <a:gd name="T1" fmla="*/ 11 h 35"/>
                  <a:gd name="T2" fmla="*/ 6 w 33"/>
                  <a:gd name="T3" fmla="*/ 5 h 35"/>
                  <a:gd name="T4" fmla="*/ 12 w 33"/>
                  <a:gd name="T5" fmla="*/ 0 h 35"/>
                  <a:gd name="T6" fmla="*/ 23 w 33"/>
                  <a:gd name="T7" fmla="*/ 0 h 35"/>
                  <a:gd name="T8" fmla="*/ 29 w 33"/>
                  <a:gd name="T9" fmla="*/ 5 h 35"/>
                  <a:gd name="T10" fmla="*/ 33 w 33"/>
                  <a:gd name="T11" fmla="*/ 11 h 35"/>
                  <a:gd name="T12" fmla="*/ 32 w 33"/>
                  <a:gd name="T13" fmla="*/ 17 h 35"/>
                  <a:gd name="T14" fmla="*/ 31 w 33"/>
                  <a:gd name="T15" fmla="*/ 24 h 35"/>
                  <a:gd name="T16" fmla="*/ 25 w 33"/>
                  <a:gd name="T17" fmla="*/ 30 h 35"/>
                  <a:gd name="T18" fmla="*/ 19 w 33"/>
                  <a:gd name="T19" fmla="*/ 35 h 35"/>
                  <a:gd name="T20" fmla="*/ 12 w 33"/>
                  <a:gd name="T21" fmla="*/ 32 h 35"/>
                  <a:gd name="T22" fmla="*/ 4 w 33"/>
                  <a:gd name="T23" fmla="*/ 23 h 35"/>
                  <a:gd name="T24" fmla="*/ 0 w 33"/>
                  <a:gd name="T25" fmla="*/ 18 h 35"/>
                  <a:gd name="T26" fmla="*/ 0 w 33"/>
                  <a:gd name="T27" fmla="*/ 11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3"/>
                  <a:gd name="T43" fmla="*/ 0 h 35"/>
                  <a:gd name="T44" fmla="*/ 33 w 33"/>
                  <a:gd name="T45" fmla="*/ 35 h 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3" h="35">
                    <a:moveTo>
                      <a:pt x="0" y="11"/>
                    </a:moveTo>
                    <a:lnTo>
                      <a:pt x="6" y="5"/>
                    </a:lnTo>
                    <a:lnTo>
                      <a:pt x="12" y="0"/>
                    </a:lnTo>
                    <a:lnTo>
                      <a:pt x="23" y="0"/>
                    </a:lnTo>
                    <a:lnTo>
                      <a:pt x="29" y="5"/>
                    </a:lnTo>
                    <a:lnTo>
                      <a:pt x="33" y="11"/>
                    </a:lnTo>
                    <a:lnTo>
                      <a:pt x="32" y="17"/>
                    </a:lnTo>
                    <a:lnTo>
                      <a:pt x="31" y="24"/>
                    </a:lnTo>
                    <a:lnTo>
                      <a:pt x="25" y="30"/>
                    </a:lnTo>
                    <a:lnTo>
                      <a:pt x="19" y="35"/>
                    </a:lnTo>
                    <a:lnTo>
                      <a:pt x="12" y="32"/>
                    </a:lnTo>
                    <a:lnTo>
                      <a:pt x="4" y="23"/>
                    </a:lnTo>
                    <a:lnTo>
                      <a:pt x="0" y="18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8" name="Freeform 1065"/>
              <p:cNvSpPr>
                <a:spLocks/>
              </p:cNvSpPr>
              <p:nvPr/>
            </p:nvSpPr>
            <p:spPr bwMode="gray">
              <a:xfrm>
                <a:off x="2541" y="1924"/>
                <a:ext cx="70" cy="52"/>
              </a:xfrm>
              <a:custGeom>
                <a:avLst/>
                <a:gdLst>
                  <a:gd name="T0" fmla="*/ 2 w 70"/>
                  <a:gd name="T1" fmla="*/ 26 h 52"/>
                  <a:gd name="T2" fmla="*/ 0 w 70"/>
                  <a:gd name="T3" fmla="*/ 21 h 52"/>
                  <a:gd name="T4" fmla="*/ 5 w 70"/>
                  <a:gd name="T5" fmla="*/ 15 h 52"/>
                  <a:gd name="T6" fmla="*/ 9 w 70"/>
                  <a:gd name="T7" fmla="*/ 9 h 52"/>
                  <a:gd name="T8" fmla="*/ 12 w 70"/>
                  <a:gd name="T9" fmla="*/ 2 h 52"/>
                  <a:gd name="T10" fmla="*/ 21 w 70"/>
                  <a:gd name="T11" fmla="*/ 0 h 52"/>
                  <a:gd name="T12" fmla="*/ 33 w 70"/>
                  <a:gd name="T13" fmla="*/ 0 h 52"/>
                  <a:gd name="T14" fmla="*/ 41 w 70"/>
                  <a:gd name="T15" fmla="*/ 5 h 52"/>
                  <a:gd name="T16" fmla="*/ 48 w 70"/>
                  <a:gd name="T17" fmla="*/ 10 h 52"/>
                  <a:gd name="T18" fmla="*/ 54 w 70"/>
                  <a:gd name="T19" fmla="*/ 18 h 52"/>
                  <a:gd name="T20" fmla="*/ 61 w 70"/>
                  <a:gd name="T21" fmla="*/ 24 h 52"/>
                  <a:gd name="T22" fmla="*/ 63 w 70"/>
                  <a:gd name="T23" fmla="*/ 29 h 52"/>
                  <a:gd name="T24" fmla="*/ 64 w 70"/>
                  <a:gd name="T25" fmla="*/ 37 h 52"/>
                  <a:gd name="T26" fmla="*/ 68 w 70"/>
                  <a:gd name="T27" fmla="*/ 43 h 52"/>
                  <a:gd name="T28" fmla="*/ 70 w 70"/>
                  <a:gd name="T29" fmla="*/ 49 h 52"/>
                  <a:gd name="T30" fmla="*/ 70 w 70"/>
                  <a:gd name="T31" fmla="*/ 52 h 52"/>
                  <a:gd name="T32" fmla="*/ 54 w 70"/>
                  <a:gd name="T33" fmla="*/ 51 h 52"/>
                  <a:gd name="T34" fmla="*/ 49 w 70"/>
                  <a:gd name="T35" fmla="*/ 49 h 52"/>
                  <a:gd name="T36" fmla="*/ 45 w 70"/>
                  <a:gd name="T37" fmla="*/ 49 h 52"/>
                  <a:gd name="T38" fmla="*/ 39 w 70"/>
                  <a:gd name="T39" fmla="*/ 48 h 52"/>
                  <a:gd name="T40" fmla="*/ 30 w 70"/>
                  <a:gd name="T41" fmla="*/ 49 h 52"/>
                  <a:gd name="T42" fmla="*/ 24 w 70"/>
                  <a:gd name="T43" fmla="*/ 49 h 52"/>
                  <a:gd name="T44" fmla="*/ 21 w 70"/>
                  <a:gd name="T45" fmla="*/ 51 h 52"/>
                  <a:gd name="T46" fmla="*/ 8 w 70"/>
                  <a:gd name="T47" fmla="*/ 52 h 52"/>
                  <a:gd name="T48" fmla="*/ 9 w 70"/>
                  <a:gd name="T49" fmla="*/ 45 h 52"/>
                  <a:gd name="T50" fmla="*/ 16 w 70"/>
                  <a:gd name="T51" fmla="*/ 43 h 52"/>
                  <a:gd name="T52" fmla="*/ 23 w 70"/>
                  <a:gd name="T53" fmla="*/ 42 h 52"/>
                  <a:gd name="T54" fmla="*/ 30 w 70"/>
                  <a:gd name="T55" fmla="*/ 42 h 52"/>
                  <a:gd name="T56" fmla="*/ 38 w 70"/>
                  <a:gd name="T57" fmla="*/ 43 h 52"/>
                  <a:gd name="T58" fmla="*/ 42 w 70"/>
                  <a:gd name="T59" fmla="*/ 41 h 52"/>
                  <a:gd name="T60" fmla="*/ 31 w 70"/>
                  <a:gd name="T61" fmla="*/ 38 h 52"/>
                  <a:gd name="T62" fmla="*/ 28 w 70"/>
                  <a:gd name="T63" fmla="*/ 37 h 52"/>
                  <a:gd name="T64" fmla="*/ 17 w 70"/>
                  <a:gd name="T65" fmla="*/ 37 h 52"/>
                  <a:gd name="T66" fmla="*/ 10 w 70"/>
                  <a:gd name="T67" fmla="*/ 37 h 52"/>
                  <a:gd name="T68" fmla="*/ 7 w 70"/>
                  <a:gd name="T69" fmla="*/ 36 h 52"/>
                  <a:gd name="T70" fmla="*/ 4 w 70"/>
                  <a:gd name="T71" fmla="*/ 31 h 52"/>
                  <a:gd name="T72" fmla="*/ 2 w 70"/>
                  <a:gd name="T73" fmla="*/ 26 h 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0"/>
                  <a:gd name="T112" fmla="*/ 0 h 52"/>
                  <a:gd name="T113" fmla="*/ 70 w 70"/>
                  <a:gd name="T114" fmla="*/ 52 h 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0" h="52">
                    <a:moveTo>
                      <a:pt x="2" y="26"/>
                    </a:moveTo>
                    <a:lnTo>
                      <a:pt x="0" y="21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2" y="2"/>
                    </a:lnTo>
                    <a:lnTo>
                      <a:pt x="21" y="0"/>
                    </a:lnTo>
                    <a:lnTo>
                      <a:pt x="33" y="0"/>
                    </a:lnTo>
                    <a:lnTo>
                      <a:pt x="41" y="5"/>
                    </a:lnTo>
                    <a:lnTo>
                      <a:pt x="48" y="10"/>
                    </a:lnTo>
                    <a:lnTo>
                      <a:pt x="54" y="18"/>
                    </a:lnTo>
                    <a:lnTo>
                      <a:pt x="61" y="24"/>
                    </a:lnTo>
                    <a:lnTo>
                      <a:pt x="63" y="29"/>
                    </a:lnTo>
                    <a:lnTo>
                      <a:pt x="64" y="37"/>
                    </a:lnTo>
                    <a:lnTo>
                      <a:pt x="68" y="43"/>
                    </a:lnTo>
                    <a:lnTo>
                      <a:pt x="70" y="49"/>
                    </a:lnTo>
                    <a:lnTo>
                      <a:pt x="70" y="52"/>
                    </a:lnTo>
                    <a:lnTo>
                      <a:pt x="54" y="51"/>
                    </a:lnTo>
                    <a:lnTo>
                      <a:pt x="49" y="49"/>
                    </a:lnTo>
                    <a:lnTo>
                      <a:pt x="45" y="49"/>
                    </a:lnTo>
                    <a:lnTo>
                      <a:pt x="39" y="48"/>
                    </a:lnTo>
                    <a:lnTo>
                      <a:pt x="30" y="49"/>
                    </a:lnTo>
                    <a:lnTo>
                      <a:pt x="24" y="49"/>
                    </a:lnTo>
                    <a:lnTo>
                      <a:pt x="21" y="51"/>
                    </a:lnTo>
                    <a:lnTo>
                      <a:pt x="8" y="52"/>
                    </a:lnTo>
                    <a:lnTo>
                      <a:pt x="9" y="45"/>
                    </a:lnTo>
                    <a:lnTo>
                      <a:pt x="16" y="43"/>
                    </a:lnTo>
                    <a:lnTo>
                      <a:pt x="23" y="42"/>
                    </a:lnTo>
                    <a:lnTo>
                      <a:pt x="30" y="42"/>
                    </a:lnTo>
                    <a:lnTo>
                      <a:pt x="38" y="43"/>
                    </a:lnTo>
                    <a:lnTo>
                      <a:pt x="42" y="41"/>
                    </a:lnTo>
                    <a:lnTo>
                      <a:pt x="31" y="38"/>
                    </a:lnTo>
                    <a:lnTo>
                      <a:pt x="28" y="37"/>
                    </a:lnTo>
                    <a:lnTo>
                      <a:pt x="17" y="37"/>
                    </a:lnTo>
                    <a:lnTo>
                      <a:pt x="10" y="37"/>
                    </a:lnTo>
                    <a:lnTo>
                      <a:pt x="7" y="36"/>
                    </a:lnTo>
                    <a:lnTo>
                      <a:pt x="4" y="31"/>
                    </a:lnTo>
                    <a:lnTo>
                      <a:pt x="2" y="2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9" name="Freeform 1066"/>
              <p:cNvSpPr>
                <a:spLocks/>
              </p:cNvSpPr>
              <p:nvPr/>
            </p:nvSpPr>
            <p:spPr bwMode="gray">
              <a:xfrm>
                <a:off x="2543" y="1788"/>
                <a:ext cx="150" cy="160"/>
              </a:xfrm>
              <a:custGeom>
                <a:avLst/>
                <a:gdLst>
                  <a:gd name="T0" fmla="*/ 0 w 150"/>
                  <a:gd name="T1" fmla="*/ 80 h 160"/>
                  <a:gd name="T2" fmla="*/ 48 w 150"/>
                  <a:gd name="T3" fmla="*/ 80 h 160"/>
                  <a:gd name="T4" fmla="*/ 48 w 150"/>
                  <a:gd name="T5" fmla="*/ 61 h 160"/>
                  <a:gd name="T6" fmla="*/ 49 w 150"/>
                  <a:gd name="T7" fmla="*/ 55 h 160"/>
                  <a:gd name="T8" fmla="*/ 52 w 150"/>
                  <a:gd name="T9" fmla="*/ 55 h 160"/>
                  <a:gd name="T10" fmla="*/ 55 w 150"/>
                  <a:gd name="T11" fmla="*/ 53 h 160"/>
                  <a:gd name="T12" fmla="*/ 62 w 150"/>
                  <a:gd name="T13" fmla="*/ 53 h 160"/>
                  <a:gd name="T14" fmla="*/ 62 w 150"/>
                  <a:gd name="T15" fmla="*/ 20 h 160"/>
                  <a:gd name="T16" fmla="*/ 100 w 150"/>
                  <a:gd name="T17" fmla="*/ 20 h 160"/>
                  <a:gd name="T18" fmla="*/ 100 w 150"/>
                  <a:gd name="T19" fmla="*/ 0 h 160"/>
                  <a:gd name="T20" fmla="*/ 150 w 150"/>
                  <a:gd name="T21" fmla="*/ 36 h 160"/>
                  <a:gd name="T22" fmla="*/ 126 w 150"/>
                  <a:gd name="T23" fmla="*/ 36 h 160"/>
                  <a:gd name="T24" fmla="*/ 135 w 150"/>
                  <a:gd name="T25" fmla="*/ 137 h 160"/>
                  <a:gd name="T26" fmla="*/ 140 w 150"/>
                  <a:gd name="T27" fmla="*/ 143 h 160"/>
                  <a:gd name="T28" fmla="*/ 139 w 150"/>
                  <a:gd name="T29" fmla="*/ 151 h 160"/>
                  <a:gd name="T30" fmla="*/ 64 w 150"/>
                  <a:gd name="T31" fmla="*/ 150 h 160"/>
                  <a:gd name="T32" fmla="*/ 59 w 150"/>
                  <a:gd name="T33" fmla="*/ 160 h 160"/>
                  <a:gd name="T34" fmla="*/ 52 w 150"/>
                  <a:gd name="T35" fmla="*/ 154 h 160"/>
                  <a:gd name="T36" fmla="*/ 46 w 150"/>
                  <a:gd name="T37" fmla="*/ 146 h 160"/>
                  <a:gd name="T38" fmla="*/ 39 w 150"/>
                  <a:gd name="T39" fmla="*/ 141 h 160"/>
                  <a:gd name="T40" fmla="*/ 31 w 150"/>
                  <a:gd name="T41" fmla="*/ 136 h 160"/>
                  <a:gd name="T42" fmla="*/ 19 w 150"/>
                  <a:gd name="T43" fmla="*/ 136 h 160"/>
                  <a:gd name="T44" fmla="*/ 10 w 150"/>
                  <a:gd name="T45" fmla="*/ 138 h 160"/>
                  <a:gd name="T46" fmla="*/ 9 w 150"/>
                  <a:gd name="T47" fmla="*/ 128 h 160"/>
                  <a:gd name="T48" fmla="*/ 13 w 150"/>
                  <a:gd name="T49" fmla="*/ 115 h 160"/>
                  <a:gd name="T50" fmla="*/ 9 w 150"/>
                  <a:gd name="T51" fmla="*/ 108 h 160"/>
                  <a:gd name="T52" fmla="*/ 7 w 150"/>
                  <a:gd name="T53" fmla="*/ 103 h 160"/>
                  <a:gd name="T54" fmla="*/ 10 w 150"/>
                  <a:gd name="T55" fmla="*/ 98 h 160"/>
                  <a:gd name="T56" fmla="*/ 9 w 150"/>
                  <a:gd name="T57" fmla="*/ 91 h 160"/>
                  <a:gd name="T58" fmla="*/ 6 w 150"/>
                  <a:gd name="T59" fmla="*/ 87 h 160"/>
                  <a:gd name="T60" fmla="*/ 0 w 150"/>
                  <a:gd name="T61" fmla="*/ 84 h 160"/>
                  <a:gd name="T62" fmla="*/ 0 w 150"/>
                  <a:gd name="T63" fmla="*/ 80 h 1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0"/>
                  <a:gd name="T97" fmla="*/ 0 h 160"/>
                  <a:gd name="T98" fmla="*/ 150 w 150"/>
                  <a:gd name="T99" fmla="*/ 160 h 16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0" h="160">
                    <a:moveTo>
                      <a:pt x="0" y="80"/>
                    </a:moveTo>
                    <a:lnTo>
                      <a:pt x="48" y="80"/>
                    </a:lnTo>
                    <a:lnTo>
                      <a:pt x="48" y="61"/>
                    </a:lnTo>
                    <a:lnTo>
                      <a:pt x="49" y="55"/>
                    </a:lnTo>
                    <a:lnTo>
                      <a:pt x="52" y="55"/>
                    </a:lnTo>
                    <a:lnTo>
                      <a:pt x="55" y="53"/>
                    </a:lnTo>
                    <a:lnTo>
                      <a:pt x="62" y="53"/>
                    </a:lnTo>
                    <a:lnTo>
                      <a:pt x="62" y="20"/>
                    </a:lnTo>
                    <a:lnTo>
                      <a:pt x="100" y="20"/>
                    </a:lnTo>
                    <a:lnTo>
                      <a:pt x="100" y="0"/>
                    </a:lnTo>
                    <a:lnTo>
                      <a:pt x="150" y="36"/>
                    </a:lnTo>
                    <a:lnTo>
                      <a:pt x="126" y="36"/>
                    </a:lnTo>
                    <a:lnTo>
                      <a:pt x="135" y="137"/>
                    </a:lnTo>
                    <a:lnTo>
                      <a:pt x="140" y="143"/>
                    </a:lnTo>
                    <a:lnTo>
                      <a:pt x="139" y="151"/>
                    </a:lnTo>
                    <a:lnTo>
                      <a:pt x="64" y="150"/>
                    </a:lnTo>
                    <a:lnTo>
                      <a:pt x="59" y="160"/>
                    </a:lnTo>
                    <a:lnTo>
                      <a:pt x="52" y="154"/>
                    </a:lnTo>
                    <a:lnTo>
                      <a:pt x="46" y="146"/>
                    </a:lnTo>
                    <a:lnTo>
                      <a:pt x="39" y="141"/>
                    </a:lnTo>
                    <a:lnTo>
                      <a:pt x="31" y="136"/>
                    </a:lnTo>
                    <a:lnTo>
                      <a:pt x="19" y="136"/>
                    </a:lnTo>
                    <a:lnTo>
                      <a:pt x="10" y="138"/>
                    </a:lnTo>
                    <a:lnTo>
                      <a:pt x="9" y="128"/>
                    </a:lnTo>
                    <a:lnTo>
                      <a:pt x="13" y="115"/>
                    </a:lnTo>
                    <a:lnTo>
                      <a:pt x="9" y="108"/>
                    </a:lnTo>
                    <a:lnTo>
                      <a:pt x="7" y="103"/>
                    </a:lnTo>
                    <a:lnTo>
                      <a:pt x="10" y="98"/>
                    </a:lnTo>
                    <a:lnTo>
                      <a:pt x="9" y="91"/>
                    </a:lnTo>
                    <a:lnTo>
                      <a:pt x="6" y="87"/>
                    </a:lnTo>
                    <a:lnTo>
                      <a:pt x="0" y="84"/>
                    </a:lnTo>
                    <a:lnTo>
                      <a:pt x="0" y="8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0" name="Freeform 1067"/>
              <p:cNvSpPr>
                <a:spLocks/>
              </p:cNvSpPr>
              <p:nvPr/>
            </p:nvSpPr>
            <p:spPr bwMode="gray">
              <a:xfrm>
                <a:off x="2566" y="1973"/>
                <a:ext cx="87" cy="66"/>
              </a:xfrm>
              <a:custGeom>
                <a:avLst/>
                <a:gdLst>
                  <a:gd name="T0" fmla="*/ 45 w 87"/>
                  <a:gd name="T1" fmla="*/ 3 h 66"/>
                  <a:gd name="T2" fmla="*/ 46 w 87"/>
                  <a:gd name="T3" fmla="*/ 7 h 66"/>
                  <a:gd name="T4" fmla="*/ 55 w 87"/>
                  <a:gd name="T5" fmla="*/ 9 h 66"/>
                  <a:gd name="T6" fmla="*/ 64 w 87"/>
                  <a:gd name="T7" fmla="*/ 7 h 66"/>
                  <a:gd name="T8" fmla="*/ 73 w 87"/>
                  <a:gd name="T9" fmla="*/ 3 h 66"/>
                  <a:gd name="T10" fmla="*/ 76 w 87"/>
                  <a:gd name="T11" fmla="*/ 10 h 66"/>
                  <a:gd name="T12" fmla="*/ 80 w 87"/>
                  <a:gd name="T13" fmla="*/ 19 h 66"/>
                  <a:gd name="T14" fmla="*/ 84 w 87"/>
                  <a:gd name="T15" fmla="*/ 29 h 66"/>
                  <a:gd name="T16" fmla="*/ 83 w 87"/>
                  <a:gd name="T17" fmla="*/ 35 h 66"/>
                  <a:gd name="T18" fmla="*/ 84 w 87"/>
                  <a:gd name="T19" fmla="*/ 38 h 66"/>
                  <a:gd name="T20" fmla="*/ 86 w 87"/>
                  <a:gd name="T21" fmla="*/ 41 h 66"/>
                  <a:gd name="T22" fmla="*/ 87 w 87"/>
                  <a:gd name="T23" fmla="*/ 51 h 66"/>
                  <a:gd name="T24" fmla="*/ 82 w 87"/>
                  <a:gd name="T25" fmla="*/ 53 h 66"/>
                  <a:gd name="T26" fmla="*/ 84 w 87"/>
                  <a:gd name="T27" fmla="*/ 60 h 66"/>
                  <a:gd name="T28" fmla="*/ 79 w 87"/>
                  <a:gd name="T29" fmla="*/ 63 h 66"/>
                  <a:gd name="T30" fmla="*/ 75 w 87"/>
                  <a:gd name="T31" fmla="*/ 62 h 66"/>
                  <a:gd name="T32" fmla="*/ 72 w 87"/>
                  <a:gd name="T33" fmla="*/ 66 h 66"/>
                  <a:gd name="T34" fmla="*/ 67 w 87"/>
                  <a:gd name="T35" fmla="*/ 64 h 66"/>
                  <a:gd name="T36" fmla="*/ 66 w 87"/>
                  <a:gd name="T37" fmla="*/ 54 h 66"/>
                  <a:gd name="T38" fmla="*/ 62 w 87"/>
                  <a:gd name="T39" fmla="*/ 52 h 66"/>
                  <a:gd name="T40" fmla="*/ 56 w 87"/>
                  <a:gd name="T41" fmla="*/ 51 h 66"/>
                  <a:gd name="T42" fmla="*/ 57 w 87"/>
                  <a:gd name="T43" fmla="*/ 45 h 66"/>
                  <a:gd name="T44" fmla="*/ 53 w 87"/>
                  <a:gd name="T45" fmla="*/ 39 h 66"/>
                  <a:gd name="T46" fmla="*/ 47 w 87"/>
                  <a:gd name="T47" fmla="*/ 34 h 66"/>
                  <a:gd name="T48" fmla="*/ 36 w 87"/>
                  <a:gd name="T49" fmla="*/ 34 h 66"/>
                  <a:gd name="T50" fmla="*/ 30 w 87"/>
                  <a:gd name="T51" fmla="*/ 39 h 66"/>
                  <a:gd name="T52" fmla="*/ 24 w 87"/>
                  <a:gd name="T53" fmla="*/ 45 h 66"/>
                  <a:gd name="T54" fmla="*/ 18 w 87"/>
                  <a:gd name="T55" fmla="*/ 37 h 66"/>
                  <a:gd name="T56" fmla="*/ 10 w 87"/>
                  <a:gd name="T57" fmla="*/ 31 h 66"/>
                  <a:gd name="T58" fmla="*/ 5 w 87"/>
                  <a:gd name="T59" fmla="*/ 29 h 66"/>
                  <a:gd name="T60" fmla="*/ 0 w 87"/>
                  <a:gd name="T61" fmla="*/ 21 h 66"/>
                  <a:gd name="T62" fmla="*/ 6 w 87"/>
                  <a:gd name="T63" fmla="*/ 15 h 66"/>
                  <a:gd name="T64" fmla="*/ 15 w 87"/>
                  <a:gd name="T65" fmla="*/ 13 h 66"/>
                  <a:gd name="T66" fmla="*/ 16 w 87"/>
                  <a:gd name="T67" fmla="*/ 8 h 66"/>
                  <a:gd name="T68" fmla="*/ 20 w 87"/>
                  <a:gd name="T69" fmla="*/ 0 h 66"/>
                  <a:gd name="T70" fmla="*/ 24 w 87"/>
                  <a:gd name="T71" fmla="*/ 0 h 66"/>
                  <a:gd name="T72" fmla="*/ 29 w 87"/>
                  <a:gd name="T73" fmla="*/ 2 h 66"/>
                  <a:gd name="T74" fmla="*/ 37 w 87"/>
                  <a:gd name="T75" fmla="*/ 3 h 66"/>
                  <a:gd name="T76" fmla="*/ 45 w 87"/>
                  <a:gd name="T77" fmla="*/ 3 h 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7"/>
                  <a:gd name="T118" fmla="*/ 0 h 66"/>
                  <a:gd name="T119" fmla="*/ 87 w 87"/>
                  <a:gd name="T120" fmla="*/ 66 h 6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7" h="66">
                    <a:moveTo>
                      <a:pt x="45" y="3"/>
                    </a:moveTo>
                    <a:lnTo>
                      <a:pt x="46" y="7"/>
                    </a:lnTo>
                    <a:lnTo>
                      <a:pt x="55" y="9"/>
                    </a:lnTo>
                    <a:lnTo>
                      <a:pt x="64" y="7"/>
                    </a:lnTo>
                    <a:lnTo>
                      <a:pt x="73" y="3"/>
                    </a:lnTo>
                    <a:lnTo>
                      <a:pt x="76" y="10"/>
                    </a:lnTo>
                    <a:lnTo>
                      <a:pt x="80" y="19"/>
                    </a:lnTo>
                    <a:lnTo>
                      <a:pt x="84" y="29"/>
                    </a:lnTo>
                    <a:lnTo>
                      <a:pt x="83" y="35"/>
                    </a:lnTo>
                    <a:lnTo>
                      <a:pt x="84" y="38"/>
                    </a:lnTo>
                    <a:lnTo>
                      <a:pt x="86" y="41"/>
                    </a:lnTo>
                    <a:lnTo>
                      <a:pt x="87" y="51"/>
                    </a:lnTo>
                    <a:lnTo>
                      <a:pt x="82" y="53"/>
                    </a:lnTo>
                    <a:lnTo>
                      <a:pt x="84" y="60"/>
                    </a:lnTo>
                    <a:lnTo>
                      <a:pt x="79" y="63"/>
                    </a:lnTo>
                    <a:lnTo>
                      <a:pt x="75" y="62"/>
                    </a:lnTo>
                    <a:lnTo>
                      <a:pt x="72" y="66"/>
                    </a:lnTo>
                    <a:lnTo>
                      <a:pt x="67" y="64"/>
                    </a:lnTo>
                    <a:lnTo>
                      <a:pt x="66" y="54"/>
                    </a:lnTo>
                    <a:lnTo>
                      <a:pt x="62" y="52"/>
                    </a:lnTo>
                    <a:lnTo>
                      <a:pt x="56" y="51"/>
                    </a:lnTo>
                    <a:lnTo>
                      <a:pt x="57" y="45"/>
                    </a:lnTo>
                    <a:lnTo>
                      <a:pt x="53" y="39"/>
                    </a:lnTo>
                    <a:lnTo>
                      <a:pt x="47" y="34"/>
                    </a:lnTo>
                    <a:lnTo>
                      <a:pt x="36" y="34"/>
                    </a:lnTo>
                    <a:lnTo>
                      <a:pt x="30" y="39"/>
                    </a:lnTo>
                    <a:lnTo>
                      <a:pt x="24" y="45"/>
                    </a:lnTo>
                    <a:lnTo>
                      <a:pt x="18" y="37"/>
                    </a:lnTo>
                    <a:lnTo>
                      <a:pt x="10" y="31"/>
                    </a:lnTo>
                    <a:lnTo>
                      <a:pt x="5" y="29"/>
                    </a:lnTo>
                    <a:lnTo>
                      <a:pt x="0" y="21"/>
                    </a:lnTo>
                    <a:lnTo>
                      <a:pt x="6" y="15"/>
                    </a:lnTo>
                    <a:lnTo>
                      <a:pt x="15" y="13"/>
                    </a:lnTo>
                    <a:lnTo>
                      <a:pt x="16" y="8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37" y="3"/>
                    </a:lnTo>
                    <a:lnTo>
                      <a:pt x="45" y="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1" name="Freeform 1068"/>
              <p:cNvSpPr>
                <a:spLocks/>
              </p:cNvSpPr>
              <p:nvPr/>
            </p:nvSpPr>
            <p:spPr bwMode="gray">
              <a:xfrm>
                <a:off x="2609" y="2024"/>
                <a:ext cx="49" cy="50"/>
              </a:xfrm>
              <a:custGeom>
                <a:avLst/>
                <a:gdLst>
                  <a:gd name="T0" fmla="*/ 36 w 49"/>
                  <a:gd name="T1" fmla="*/ 12 h 50"/>
                  <a:gd name="T2" fmla="*/ 37 w 49"/>
                  <a:gd name="T3" fmla="*/ 19 h 50"/>
                  <a:gd name="T4" fmla="*/ 37 w 49"/>
                  <a:gd name="T5" fmla="*/ 26 h 50"/>
                  <a:gd name="T6" fmla="*/ 43 w 49"/>
                  <a:gd name="T7" fmla="*/ 27 h 50"/>
                  <a:gd name="T8" fmla="*/ 47 w 49"/>
                  <a:gd name="T9" fmla="*/ 30 h 50"/>
                  <a:gd name="T10" fmla="*/ 49 w 49"/>
                  <a:gd name="T11" fmla="*/ 35 h 50"/>
                  <a:gd name="T12" fmla="*/ 48 w 49"/>
                  <a:gd name="T13" fmla="*/ 40 h 50"/>
                  <a:gd name="T14" fmla="*/ 46 w 49"/>
                  <a:gd name="T15" fmla="*/ 50 h 50"/>
                  <a:gd name="T16" fmla="*/ 36 w 49"/>
                  <a:gd name="T17" fmla="*/ 46 h 50"/>
                  <a:gd name="T18" fmla="*/ 28 w 49"/>
                  <a:gd name="T19" fmla="*/ 41 h 50"/>
                  <a:gd name="T20" fmla="*/ 21 w 49"/>
                  <a:gd name="T21" fmla="*/ 34 h 50"/>
                  <a:gd name="T22" fmla="*/ 13 w 49"/>
                  <a:gd name="T23" fmla="*/ 27 h 50"/>
                  <a:gd name="T24" fmla="*/ 5 w 49"/>
                  <a:gd name="T25" fmla="*/ 24 h 50"/>
                  <a:gd name="T26" fmla="*/ 0 w 49"/>
                  <a:gd name="T27" fmla="*/ 18 h 50"/>
                  <a:gd name="T28" fmla="*/ 12 w 49"/>
                  <a:gd name="T29" fmla="*/ 7 h 50"/>
                  <a:gd name="T30" fmla="*/ 13 w 49"/>
                  <a:gd name="T31" fmla="*/ 0 h 50"/>
                  <a:gd name="T32" fmla="*/ 17 w 49"/>
                  <a:gd name="T33" fmla="*/ 1 h 50"/>
                  <a:gd name="T34" fmla="*/ 23 w 49"/>
                  <a:gd name="T35" fmla="*/ 3 h 50"/>
                  <a:gd name="T36" fmla="*/ 24 w 49"/>
                  <a:gd name="T37" fmla="*/ 13 h 50"/>
                  <a:gd name="T38" fmla="*/ 29 w 49"/>
                  <a:gd name="T39" fmla="*/ 15 h 50"/>
                  <a:gd name="T40" fmla="*/ 32 w 49"/>
                  <a:gd name="T41" fmla="*/ 11 h 50"/>
                  <a:gd name="T42" fmla="*/ 36 w 49"/>
                  <a:gd name="T43" fmla="*/ 12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9"/>
                  <a:gd name="T67" fmla="*/ 0 h 50"/>
                  <a:gd name="T68" fmla="*/ 49 w 49"/>
                  <a:gd name="T69" fmla="*/ 50 h 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9" h="50">
                    <a:moveTo>
                      <a:pt x="36" y="12"/>
                    </a:moveTo>
                    <a:lnTo>
                      <a:pt x="37" y="19"/>
                    </a:lnTo>
                    <a:lnTo>
                      <a:pt x="37" y="26"/>
                    </a:lnTo>
                    <a:lnTo>
                      <a:pt x="43" y="27"/>
                    </a:lnTo>
                    <a:lnTo>
                      <a:pt x="47" y="30"/>
                    </a:lnTo>
                    <a:lnTo>
                      <a:pt x="49" y="35"/>
                    </a:lnTo>
                    <a:lnTo>
                      <a:pt x="48" y="40"/>
                    </a:lnTo>
                    <a:lnTo>
                      <a:pt x="46" y="50"/>
                    </a:lnTo>
                    <a:lnTo>
                      <a:pt x="36" y="46"/>
                    </a:lnTo>
                    <a:lnTo>
                      <a:pt x="28" y="41"/>
                    </a:lnTo>
                    <a:lnTo>
                      <a:pt x="21" y="34"/>
                    </a:lnTo>
                    <a:lnTo>
                      <a:pt x="13" y="27"/>
                    </a:lnTo>
                    <a:lnTo>
                      <a:pt x="5" y="24"/>
                    </a:lnTo>
                    <a:lnTo>
                      <a:pt x="0" y="18"/>
                    </a:lnTo>
                    <a:lnTo>
                      <a:pt x="12" y="7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3" y="3"/>
                    </a:lnTo>
                    <a:lnTo>
                      <a:pt x="24" y="13"/>
                    </a:lnTo>
                    <a:lnTo>
                      <a:pt x="29" y="15"/>
                    </a:lnTo>
                    <a:lnTo>
                      <a:pt x="32" y="11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2" name="Freeform 1069"/>
              <p:cNvSpPr>
                <a:spLocks/>
              </p:cNvSpPr>
              <p:nvPr/>
            </p:nvSpPr>
            <p:spPr bwMode="gray">
              <a:xfrm>
                <a:off x="2907" y="1842"/>
                <a:ext cx="125" cy="194"/>
              </a:xfrm>
              <a:custGeom>
                <a:avLst/>
                <a:gdLst>
                  <a:gd name="T0" fmla="*/ 123 w 125"/>
                  <a:gd name="T1" fmla="*/ 96 h 194"/>
                  <a:gd name="T2" fmla="*/ 113 w 125"/>
                  <a:gd name="T3" fmla="*/ 97 h 194"/>
                  <a:gd name="T4" fmla="*/ 111 w 125"/>
                  <a:gd name="T5" fmla="*/ 106 h 194"/>
                  <a:gd name="T6" fmla="*/ 102 w 125"/>
                  <a:gd name="T7" fmla="*/ 127 h 194"/>
                  <a:gd name="T8" fmla="*/ 107 w 125"/>
                  <a:gd name="T9" fmla="*/ 134 h 194"/>
                  <a:gd name="T10" fmla="*/ 111 w 125"/>
                  <a:gd name="T11" fmla="*/ 154 h 194"/>
                  <a:gd name="T12" fmla="*/ 101 w 125"/>
                  <a:gd name="T13" fmla="*/ 155 h 194"/>
                  <a:gd name="T14" fmla="*/ 84 w 125"/>
                  <a:gd name="T15" fmla="*/ 173 h 194"/>
                  <a:gd name="T16" fmla="*/ 66 w 125"/>
                  <a:gd name="T17" fmla="*/ 177 h 194"/>
                  <a:gd name="T18" fmla="*/ 64 w 125"/>
                  <a:gd name="T19" fmla="*/ 186 h 194"/>
                  <a:gd name="T20" fmla="*/ 29 w 125"/>
                  <a:gd name="T21" fmla="*/ 194 h 194"/>
                  <a:gd name="T22" fmla="*/ 22 w 125"/>
                  <a:gd name="T23" fmla="*/ 186 h 194"/>
                  <a:gd name="T24" fmla="*/ 7 w 125"/>
                  <a:gd name="T25" fmla="*/ 170 h 194"/>
                  <a:gd name="T26" fmla="*/ 9 w 125"/>
                  <a:gd name="T27" fmla="*/ 163 h 194"/>
                  <a:gd name="T28" fmla="*/ 24 w 125"/>
                  <a:gd name="T29" fmla="*/ 163 h 194"/>
                  <a:gd name="T30" fmla="*/ 19 w 125"/>
                  <a:gd name="T31" fmla="*/ 156 h 194"/>
                  <a:gd name="T32" fmla="*/ 18 w 125"/>
                  <a:gd name="T33" fmla="*/ 137 h 194"/>
                  <a:gd name="T34" fmla="*/ 11 w 125"/>
                  <a:gd name="T35" fmla="*/ 127 h 194"/>
                  <a:gd name="T36" fmla="*/ 1 w 125"/>
                  <a:gd name="T37" fmla="*/ 117 h 194"/>
                  <a:gd name="T38" fmla="*/ 0 w 125"/>
                  <a:gd name="T39" fmla="*/ 108 h 194"/>
                  <a:gd name="T40" fmla="*/ 23 w 125"/>
                  <a:gd name="T41" fmla="*/ 80 h 194"/>
                  <a:gd name="T42" fmla="*/ 26 w 125"/>
                  <a:gd name="T43" fmla="*/ 50 h 194"/>
                  <a:gd name="T44" fmla="*/ 30 w 125"/>
                  <a:gd name="T45" fmla="*/ 38 h 194"/>
                  <a:gd name="T46" fmla="*/ 20 w 125"/>
                  <a:gd name="T47" fmla="*/ 5 h 194"/>
                  <a:gd name="T48" fmla="*/ 25 w 125"/>
                  <a:gd name="T49" fmla="*/ 0 h 194"/>
                  <a:gd name="T50" fmla="*/ 125 w 125"/>
                  <a:gd name="T51" fmla="*/ 41 h 194"/>
                  <a:gd name="T52" fmla="*/ 123 w 125"/>
                  <a:gd name="T53" fmla="*/ 96 h 19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5"/>
                  <a:gd name="T82" fmla="*/ 0 h 194"/>
                  <a:gd name="T83" fmla="*/ 125 w 125"/>
                  <a:gd name="T84" fmla="*/ 194 h 19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5" h="194">
                    <a:moveTo>
                      <a:pt x="123" y="96"/>
                    </a:moveTo>
                    <a:lnTo>
                      <a:pt x="113" y="97"/>
                    </a:lnTo>
                    <a:lnTo>
                      <a:pt x="111" y="106"/>
                    </a:lnTo>
                    <a:lnTo>
                      <a:pt x="102" y="127"/>
                    </a:lnTo>
                    <a:lnTo>
                      <a:pt x="107" y="134"/>
                    </a:lnTo>
                    <a:lnTo>
                      <a:pt x="111" y="154"/>
                    </a:lnTo>
                    <a:lnTo>
                      <a:pt x="101" y="155"/>
                    </a:lnTo>
                    <a:lnTo>
                      <a:pt x="84" y="173"/>
                    </a:lnTo>
                    <a:lnTo>
                      <a:pt x="66" y="177"/>
                    </a:lnTo>
                    <a:lnTo>
                      <a:pt x="64" y="186"/>
                    </a:lnTo>
                    <a:lnTo>
                      <a:pt x="29" y="194"/>
                    </a:lnTo>
                    <a:lnTo>
                      <a:pt x="22" y="186"/>
                    </a:lnTo>
                    <a:lnTo>
                      <a:pt x="7" y="170"/>
                    </a:lnTo>
                    <a:lnTo>
                      <a:pt x="9" y="163"/>
                    </a:lnTo>
                    <a:lnTo>
                      <a:pt x="24" y="163"/>
                    </a:lnTo>
                    <a:lnTo>
                      <a:pt x="19" y="156"/>
                    </a:lnTo>
                    <a:lnTo>
                      <a:pt x="18" y="137"/>
                    </a:lnTo>
                    <a:lnTo>
                      <a:pt x="11" y="127"/>
                    </a:lnTo>
                    <a:lnTo>
                      <a:pt x="1" y="117"/>
                    </a:lnTo>
                    <a:lnTo>
                      <a:pt x="0" y="108"/>
                    </a:lnTo>
                    <a:lnTo>
                      <a:pt x="23" y="80"/>
                    </a:lnTo>
                    <a:lnTo>
                      <a:pt x="26" y="50"/>
                    </a:lnTo>
                    <a:lnTo>
                      <a:pt x="30" y="38"/>
                    </a:lnTo>
                    <a:lnTo>
                      <a:pt x="20" y="5"/>
                    </a:lnTo>
                    <a:lnTo>
                      <a:pt x="25" y="0"/>
                    </a:lnTo>
                    <a:lnTo>
                      <a:pt x="125" y="41"/>
                    </a:lnTo>
                    <a:lnTo>
                      <a:pt x="123" y="9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3" name="Freeform 1070"/>
              <p:cNvSpPr>
                <a:spLocks/>
              </p:cNvSpPr>
              <p:nvPr/>
            </p:nvSpPr>
            <p:spPr bwMode="gray">
              <a:xfrm>
                <a:off x="2749" y="1840"/>
                <a:ext cx="188" cy="145"/>
              </a:xfrm>
              <a:custGeom>
                <a:avLst/>
                <a:gdLst>
                  <a:gd name="T0" fmla="*/ 3 w 188"/>
                  <a:gd name="T1" fmla="*/ 105 h 145"/>
                  <a:gd name="T2" fmla="*/ 13 w 188"/>
                  <a:gd name="T3" fmla="*/ 105 h 145"/>
                  <a:gd name="T4" fmla="*/ 39 w 188"/>
                  <a:gd name="T5" fmla="*/ 101 h 145"/>
                  <a:gd name="T6" fmla="*/ 47 w 188"/>
                  <a:gd name="T7" fmla="*/ 88 h 145"/>
                  <a:gd name="T8" fmla="*/ 49 w 188"/>
                  <a:gd name="T9" fmla="*/ 56 h 145"/>
                  <a:gd name="T10" fmla="*/ 64 w 188"/>
                  <a:gd name="T11" fmla="*/ 53 h 145"/>
                  <a:gd name="T12" fmla="*/ 92 w 188"/>
                  <a:gd name="T13" fmla="*/ 30 h 145"/>
                  <a:gd name="T14" fmla="*/ 143 w 188"/>
                  <a:gd name="T15" fmla="*/ 0 h 145"/>
                  <a:gd name="T16" fmla="*/ 148 w 188"/>
                  <a:gd name="T17" fmla="*/ 1 h 145"/>
                  <a:gd name="T18" fmla="*/ 154 w 188"/>
                  <a:gd name="T19" fmla="*/ 2 h 145"/>
                  <a:gd name="T20" fmla="*/ 161 w 188"/>
                  <a:gd name="T21" fmla="*/ 6 h 145"/>
                  <a:gd name="T22" fmla="*/ 169 w 188"/>
                  <a:gd name="T23" fmla="*/ 12 h 145"/>
                  <a:gd name="T24" fmla="*/ 178 w 188"/>
                  <a:gd name="T25" fmla="*/ 7 h 145"/>
                  <a:gd name="T26" fmla="*/ 188 w 188"/>
                  <a:gd name="T27" fmla="*/ 40 h 145"/>
                  <a:gd name="T28" fmla="*/ 184 w 188"/>
                  <a:gd name="T29" fmla="*/ 52 h 145"/>
                  <a:gd name="T30" fmla="*/ 181 w 188"/>
                  <a:gd name="T31" fmla="*/ 82 h 145"/>
                  <a:gd name="T32" fmla="*/ 158 w 188"/>
                  <a:gd name="T33" fmla="*/ 110 h 145"/>
                  <a:gd name="T34" fmla="*/ 159 w 188"/>
                  <a:gd name="T35" fmla="*/ 119 h 145"/>
                  <a:gd name="T36" fmla="*/ 143 w 188"/>
                  <a:gd name="T37" fmla="*/ 129 h 145"/>
                  <a:gd name="T38" fmla="*/ 117 w 188"/>
                  <a:gd name="T39" fmla="*/ 126 h 145"/>
                  <a:gd name="T40" fmla="*/ 112 w 188"/>
                  <a:gd name="T41" fmla="*/ 132 h 145"/>
                  <a:gd name="T42" fmla="*/ 91 w 188"/>
                  <a:gd name="T43" fmla="*/ 125 h 145"/>
                  <a:gd name="T44" fmla="*/ 83 w 188"/>
                  <a:gd name="T45" fmla="*/ 129 h 145"/>
                  <a:gd name="T46" fmla="*/ 72 w 188"/>
                  <a:gd name="T47" fmla="*/ 120 h 145"/>
                  <a:gd name="T48" fmla="*/ 49 w 188"/>
                  <a:gd name="T49" fmla="*/ 120 h 145"/>
                  <a:gd name="T50" fmla="*/ 40 w 188"/>
                  <a:gd name="T51" fmla="*/ 145 h 145"/>
                  <a:gd name="T52" fmla="*/ 32 w 188"/>
                  <a:gd name="T53" fmla="*/ 137 h 145"/>
                  <a:gd name="T54" fmla="*/ 22 w 188"/>
                  <a:gd name="T55" fmla="*/ 139 h 145"/>
                  <a:gd name="T56" fmla="*/ 12 w 188"/>
                  <a:gd name="T57" fmla="*/ 132 h 145"/>
                  <a:gd name="T58" fmla="*/ 9 w 188"/>
                  <a:gd name="T59" fmla="*/ 131 h 145"/>
                  <a:gd name="T60" fmla="*/ 10 w 188"/>
                  <a:gd name="T61" fmla="*/ 126 h 145"/>
                  <a:gd name="T62" fmla="*/ 3 w 188"/>
                  <a:gd name="T63" fmla="*/ 118 h 145"/>
                  <a:gd name="T64" fmla="*/ 0 w 188"/>
                  <a:gd name="T65" fmla="*/ 112 h 145"/>
                  <a:gd name="T66" fmla="*/ 3 w 188"/>
                  <a:gd name="T67" fmla="*/ 105 h 1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8"/>
                  <a:gd name="T103" fmla="*/ 0 h 145"/>
                  <a:gd name="T104" fmla="*/ 188 w 188"/>
                  <a:gd name="T105" fmla="*/ 145 h 14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8" h="145">
                    <a:moveTo>
                      <a:pt x="3" y="105"/>
                    </a:moveTo>
                    <a:lnTo>
                      <a:pt x="13" y="105"/>
                    </a:lnTo>
                    <a:lnTo>
                      <a:pt x="39" y="101"/>
                    </a:lnTo>
                    <a:lnTo>
                      <a:pt x="47" y="88"/>
                    </a:lnTo>
                    <a:lnTo>
                      <a:pt x="49" y="56"/>
                    </a:lnTo>
                    <a:lnTo>
                      <a:pt x="64" y="53"/>
                    </a:lnTo>
                    <a:lnTo>
                      <a:pt x="92" y="30"/>
                    </a:lnTo>
                    <a:lnTo>
                      <a:pt x="143" y="0"/>
                    </a:lnTo>
                    <a:lnTo>
                      <a:pt x="148" y="1"/>
                    </a:lnTo>
                    <a:lnTo>
                      <a:pt x="154" y="2"/>
                    </a:lnTo>
                    <a:lnTo>
                      <a:pt x="161" y="6"/>
                    </a:lnTo>
                    <a:lnTo>
                      <a:pt x="169" y="12"/>
                    </a:lnTo>
                    <a:lnTo>
                      <a:pt x="178" y="7"/>
                    </a:lnTo>
                    <a:lnTo>
                      <a:pt x="188" y="40"/>
                    </a:lnTo>
                    <a:lnTo>
                      <a:pt x="184" y="52"/>
                    </a:lnTo>
                    <a:lnTo>
                      <a:pt x="181" y="82"/>
                    </a:lnTo>
                    <a:lnTo>
                      <a:pt x="158" y="110"/>
                    </a:lnTo>
                    <a:lnTo>
                      <a:pt x="159" y="119"/>
                    </a:lnTo>
                    <a:lnTo>
                      <a:pt x="143" y="129"/>
                    </a:lnTo>
                    <a:lnTo>
                      <a:pt x="117" y="126"/>
                    </a:lnTo>
                    <a:lnTo>
                      <a:pt x="112" y="132"/>
                    </a:lnTo>
                    <a:lnTo>
                      <a:pt x="91" y="125"/>
                    </a:lnTo>
                    <a:lnTo>
                      <a:pt x="83" y="129"/>
                    </a:lnTo>
                    <a:lnTo>
                      <a:pt x="72" y="120"/>
                    </a:lnTo>
                    <a:lnTo>
                      <a:pt x="49" y="120"/>
                    </a:lnTo>
                    <a:lnTo>
                      <a:pt x="40" y="145"/>
                    </a:lnTo>
                    <a:lnTo>
                      <a:pt x="32" y="137"/>
                    </a:lnTo>
                    <a:lnTo>
                      <a:pt x="22" y="139"/>
                    </a:lnTo>
                    <a:lnTo>
                      <a:pt x="12" y="132"/>
                    </a:lnTo>
                    <a:lnTo>
                      <a:pt x="9" y="131"/>
                    </a:lnTo>
                    <a:lnTo>
                      <a:pt x="10" y="126"/>
                    </a:lnTo>
                    <a:lnTo>
                      <a:pt x="3" y="118"/>
                    </a:lnTo>
                    <a:lnTo>
                      <a:pt x="0" y="112"/>
                    </a:lnTo>
                    <a:lnTo>
                      <a:pt x="3" y="10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4" name="Freeform 1071"/>
              <p:cNvSpPr>
                <a:spLocks/>
              </p:cNvSpPr>
              <p:nvPr/>
            </p:nvSpPr>
            <p:spPr bwMode="gray">
              <a:xfrm>
                <a:off x="2921" y="1996"/>
                <a:ext cx="153" cy="96"/>
              </a:xfrm>
              <a:custGeom>
                <a:avLst/>
                <a:gdLst>
                  <a:gd name="T0" fmla="*/ 15 w 153"/>
                  <a:gd name="T1" fmla="*/ 40 h 96"/>
                  <a:gd name="T2" fmla="*/ 50 w 153"/>
                  <a:gd name="T3" fmla="*/ 32 h 96"/>
                  <a:gd name="T4" fmla="*/ 52 w 153"/>
                  <a:gd name="T5" fmla="*/ 23 h 96"/>
                  <a:gd name="T6" fmla="*/ 70 w 153"/>
                  <a:gd name="T7" fmla="*/ 19 h 96"/>
                  <a:gd name="T8" fmla="*/ 87 w 153"/>
                  <a:gd name="T9" fmla="*/ 1 h 96"/>
                  <a:gd name="T10" fmla="*/ 97 w 153"/>
                  <a:gd name="T11" fmla="*/ 0 h 96"/>
                  <a:gd name="T12" fmla="*/ 105 w 153"/>
                  <a:gd name="T13" fmla="*/ 6 h 96"/>
                  <a:gd name="T14" fmla="*/ 107 w 153"/>
                  <a:gd name="T15" fmla="*/ 16 h 96"/>
                  <a:gd name="T16" fmla="*/ 107 w 153"/>
                  <a:gd name="T17" fmla="*/ 25 h 96"/>
                  <a:gd name="T18" fmla="*/ 136 w 153"/>
                  <a:gd name="T19" fmla="*/ 45 h 96"/>
                  <a:gd name="T20" fmla="*/ 153 w 153"/>
                  <a:gd name="T21" fmla="*/ 69 h 96"/>
                  <a:gd name="T22" fmla="*/ 130 w 153"/>
                  <a:gd name="T23" fmla="*/ 68 h 96"/>
                  <a:gd name="T24" fmla="*/ 104 w 153"/>
                  <a:gd name="T25" fmla="*/ 74 h 96"/>
                  <a:gd name="T26" fmla="*/ 95 w 153"/>
                  <a:gd name="T27" fmla="*/ 81 h 96"/>
                  <a:gd name="T28" fmla="*/ 79 w 153"/>
                  <a:gd name="T29" fmla="*/ 79 h 96"/>
                  <a:gd name="T30" fmla="*/ 69 w 153"/>
                  <a:gd name="T31" fmla="*/ 76 h 96"/>
                  <a:gd name="T32" fmla="*/ 59 w 153"/>
                  <a:gd name="T33" fmla="*/ 66 h 96"/>
                  <a:gd name="T34" fmla="*/ 48 w 153"/>
                  <a:gd name="T35" fmla="*/ 77 h 96"/>
                  <a:gd name="T36" fmla="*/ 47 w 153"/>
                  <a:gd name="T37" fmla="*/ 88 h 96"/>
                  <a:gd name="T38" fmla="*/ 24 w 153"/>
                  <a:gd name="T39" fmla="*/ 87 h 96"/>
                  <a:gd name="T40" fmla="*/ 19 w 153"/>
                  <a:gd name="T41" fmla="*/ 96 h 96"/>
                  <a:gd name="T42" fmla="*/ 8 w 153"/>
                  <a:gd name="T43" fmla="*/ 83 h 96"/>
                  <a:gd name="T44" fmla="*/ 0 w 153"/>
                  <a:gd name="T45" fmla="*/ 64 h 96"/>
                  <a:gd name="T46" fmla="*/ 0 w 153"/>
                  <a:gd name="T47" fmla="*/ 53 h 96"/>
                  <a:gd name="T48" fmla="*/ 15 w 153"/>
                  <a:gd name="T49" fmla="*/ 40 h 9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3"/>
                  <a:gd name="T76" fmla="*/ 0 h 96"/>
                  <a:gd name="T77" fmla="*/ 153 w 153"/>
                  <a:gd name="T78" fmla="*/ 96 h 9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3" h="96">
                    <a:moveTo>
                      <a:pt x="15" y="40"/>
                    </a:moveTo>
                    <a:lnTo>
                      <a:pt x="50" y="32"/>
                    </a:lnTo>
                    <a:lnTo>
                      <a:pt x="52" y="23"/>
                    </a:lnTo>
                    <a:lnTo>
                      <a:pt x="70" y="19"/>
                    </a:lnTo>
                    <a:lnTo>
                      <a:pt x="87" y="1"/>
                    </a:lnTo>
                    <a:lnTo>
                      <a:pt x="97" y="0"/>
                    </a:lnTo>
                    <a:lnTo>
                      <a:pt x="105" y="6"/>
                    </a:lnTo>
                    <a:lnTo>
                      <a:pt x="107" y="16"/>
                    </a:lnTo>
                    <a:lnTo>
                      <a:pt x="107" y="25"/>
                    </a:lnTo>
                    <a:lnTo>
                      <a:pt x="136" y="45"/>
                    </a:lnTo>
                    <a:lnTo>
                      <a:pt x="153" y="69"/>
                    </a:lnTo>
                    <a:lnTo>
                      <a:pt x="130" y="68"/>
                    </a:lnTo>
                    <a:lnTo>
                      <a:pt x="104" y="74"/>
                    </a:lnTo>
                    <a:lnTo>
                      <a:pt x="95" y="81"/>
                    </a:lnTo>
                    <a:lnTo>
                      <a:pt x="79" y="79"/>
                    </a:lnTo>
                    <a:lnTo>
                      <a:pt x="69" y="76"/>
                    </a:lnTo>
                    <a:lnTo>
                      <a:pt x="59" y="66"/>
                    </a:lnTo>
                    <a:lnTo>
                      <a:pt x="48" y="77"/>
                    </a:lnTo>
                    <a:lnTo>
                      <a:pt x="47" y="88"/>
                    </a:lnTo>
                    <a:lnTo>
                      <a:pt x="24" y="87"/>
                    </a:lnTo>
                    <a:lnTo>
                      <a:pt x="19" y="96"/>
                    </a:lnTo>
                    <a:lnTo>
                      <a:pt x="8" y="83"/>
                    </a:lnTo>
                    <a:lnTo>
                      <a:pt x="0" y="64"/>
                    </a:lnTo>
                    <a:lnTo>
                      <a:pt x="0" y="53"/>
                    </a:lnTo>
                    <a:lnTo>
                      <a:pt x="15" y="4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5" name="Freeform 1072"/>
              <p:cNvSpPr>
                <a:spLocks/>
              </p:cNvSpPr>
              <p:nvPr/>
            </p:nvSpPr>
            <p:spPr bwMode="gray">
              <a:xfrm>
                <a:off x="3009" y="1848"/>
                <a:ext cx="198" cy="232"/>
              </a:xfrm>
              <a:custGeom>
                <a:avLst/>
                <a:gdLst>
                  <a:gd name="T0" fmla="*/ 140 w 198"/>
                  <a:gd name="T1" fmla="*/ 16 h 232"/>
                  <a:gd name="T2" fmla="*/ 155 w 198"/>
                  <a:gd name="T3" fmla="*/ 1 h 232"/>
                  <a:gd name="T4" fmla="*/ 162 w 198"/>
                  <a:gd name="T5" fmla="*/ 0 h 232"/>
                  <a:gd name="T6" fmla="*/ 178 w 198"/>
                  <a:gd name="T7" fmla="*/ 14 h 232"/>
                  <a:gd name="T8" fmla="*/ 181 w 198"/>
                  <a:gd name="T9" fmla="*/ 24 h 232"/>
                  <a:gd name="T10" fmla="*/ 180 w 198"/>
                  <a:gd name="T11" fmla="*/ 46 h 232"/>
                  <a:gd name="T12" fmla="*/ 198 w 198"/>
                  <a:gd name="T13" fmla="*/ 64 h 232"/>
                  <a:gd name="T14" fmla="*/ 177 w 198"/>
                  <a:gd name="T15" fmla="*/ 74 h 232"/>
                  <a:gd name="T16" fmla="*/ 172 w 198"/>
                  <a:gd name="T17" fmla="*/ 96 h 232"/>
                  <a:gd name="T18" fmla="*/ 173 w 198"/>
                  <a:gd name="T19" fmla="*/ 107 h 232"/>
                  <a:gd name="T20" fmla="*/ 155 w 198"/>
                  <a:gd name="T21" fmla="*/ 136 h 232"/>
                  <a:gd name="T22" fmla="*/ 155 w 198"/>
                  <a:gd name="T23" fmla="*/ 148 h 232"/>
                  <a:gd name="T24" fmla="*/ 145 w 198"/>
                  <a:gd name="T25" fmla="*/ 149 h 232"/>
                  <a:gd name="T26" fmla="*/ 145 w 198"/>
                  <a:gd name="T27" fmla="*/ 177 h 232"/>
                  <a:gd name="T28" fmla="*/ 131 w 198"/>
                  <a:gd name="T29" fmla="*/ 177 h 232"/>
                  <a:gd name="T30" fmla="*/ 133 w 198"/>
                  <a:gd name="T31" fmla="*/ 187 h 232"/>
                  <a:gd name="T32" fmla="*/ 141 w 198"/>
                  <a:gd name="T33" fmla="*/ 188 h 232"/>
                  <a:gd name="T34" fmla="*/ 159 w 198"/>
                  <a:gd name="T35" fmla="*/ 212 h 232"/>
                  <a:gd name="T36" fmla="*/ 164 w 198"/>
                  <a:gd name="T37" fmla="*/ 213 h 232"/>
                  <a:gd name="T38" fmla="*/ 164 w 198"/>
                  <a:gd name="T39" fmla="*/ 223 h 232"/>
                  <a:gd name="T40" fmla="*/ 149 w 198"/>
                  <a:gd name="T41" fmla="*/ 222 h 232"/>
                  <a:gd name="T42" fmla="*/ 143 w 198"/>
                  <a:gd name="T43" fmla="*/ 229 h 232"/>
                  <a:gd name="T44" fmla="*/ 104 w 198"/>
                  <a:gd name="T45" fmla="*/ 232 h 232"/>
                  <a:gd name="T46" fmla="*/ 91 w 198"/>
                  <a:gd name="T47" fmla="*/ 222 h 232"/>
                  <a:gd name="T48" fmla="*/ 71 w 198"/>
                  <a:gd name="T49" fmla="*/ 224 h 232"/>
                  <a:gd name="T50" fmla="*/ 65 w 198"/>
                  <a:gd name="T51" fmla="*/ 217 h 232"/>
                  <a:gd name="T52" fmla="*/ 48 w 198"/>
                  <a:gd name="T53" fmla="*/ 193 h 232"/>
                  <a:gd name="T54" fmla="*/ 19 w 198"/>
                  <a:gd name="T55" fmla="*/ 173 h 232"/>
                  <a:gd name="T56" fmla="*/ 17 w 198"/>
                  <a:gd name="T57" fmla="*/ 154 h 232"/>
                  <a:gd name="T58" fmla="*/ 9 w 198"/>
                  <a:gd name="T59" fmla="*/ 148 h 232"/>
                  <a:gd name="T60" fmla="*/ 5 w 198"/>
                  <a:gd name="T61" fmla="*/ 128 h 232"/>
                  <a:gd name="T62" fmla="*/ 0 w 198"/>
                  <a:gd name="T63" fmla="*/ 121 h 232"/>
                  <a:gd name="T64" fmla="*/ 11 w 198"/>
                  <a:gd name="T65" fmla="*/ 91 h 232"/>
                  <a:gd name="T66" fmla="*/ 21 w 198"/>
                  <a:gd name="T67" fmla="*/ 90 h 232"/>
                  <a:gd name="T68" fmla="*/ 23 w 198"/>
                  <a:gd name="T69" fmla="*/ 35 h 232"/>
                  <a:gd name="T70" fmla="*/ 38 w 198"/>
                  <a:gd name="T71" fmla="*/ 35 h 232"/>
                  <a:gd name="T72" fmla="*/ 38 w 198"/>
                  <a:gd name="T73" fmla="*/ 10 h 232"/>
                  <a:gd name="T74" fmla="*/ 134 w 198"/>
                  <a:gd name="T75" fmla="*/ 10 h 232"/>
                  <a:gd name="T76" fmla="*/ 140 w 198"/>
                  <a:gd name="T77" fmla="*/ 16 h 23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98"/>
                  <a:gd name="T118" fmla="*/ 0 h 232"/>
                  <a:gd name="T119" fmla="*/ 198 w 198"/>
                  <a:gd name="T120" fmla="*/ 232 h 23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98" h="232">
                    <a:moveTo>
                      <a:pt x="140" y="16"/>
                    </a:moveTo>
                    <a:lnTo>
                      <a:pt x="155" y="1"/>
                    </a:lnTo>
                    <a:lnTo>
                      <a:pt x="162" y="0"/>
                    </a:lnTo>
                    <a:lnTo>
                      <a:pt x="178" y="14"/>
                    </a:lnTo>
                    <a:lnTo>
                      <a:pt x="181" y="24"/>
                    </a:lnTo>
                    <a:lnTo>
                      <a:pt x="180" y="46"/>
                    </a:lnTo>
                    <a:lnTo>
                      <a:pt x="198" y="64"/>
                    </a:lnTo>
                    <a:lnTo>
                      <a:pt x="177" y="74"/>
                    </a:lnTo>
                    <a:lnTo>
                      <a:pt x="172" y="96"/>
                    </a:lnTo>
                    <a:lnTo>
                      <a:pt x="173" y="107"/>
                    </a:lnTo>
                    <a:lnTo>
                      <a:pt x="155" y="136"/>
                    </a:lnTo>
                    <a:lnTo>
                      <a:pt x="155" y="148"/>
                    </a:lnTo>
                    <a:lnTo>
                      <a:pt x="145" y="149"/>
                    </a:lnTo>
                    <a:lnTo>
                      <a:pt x="145" y="177"/>
                    </a:lnTo>
                    <a:lnTo>
                      <a:pt x="131" y="177"/>
                    </a:lnTo>
                    <a:lnTo>
                      <a:pt x="133" y="187"/>
                    </a:lnTo>
                    <a:lnTo>
                      <a:pt x="141" y="188"/>
                    </a:lnTo>
                    <a:lnTo>
                      <a:pt x="159" y="212"/>
                    </a:lnTo>
                    <a:lnTo>
                      <a:pt x="164" y="213"/>
                    </a:lnTo>
                    <a:lnTo>
                      <a:pt x="164" y="223"/>
                    </a:lnTo>
                    <a:lnTo>
                      <a:pt x="149" y="222"/>
                    </a:lnTo>
                    <a:lnTo>
                      <a:pt x="143" y="229"/>
                    </a:lnTo>
                    <a:lnTo>
                      <a:pt x="104" y="232"/>
                    </a:lnTo>
                    <a:lnTo>
                      <a:pt x="91" y="222"/>
                    </a:lnTo>
                    <a:lnTo>
                      <a:pt x="71" y="224"/>
                    </a:lnTo>
                    <a:lnTo>
                      <a:pt x="65" y="217"/>
                    </a:lnTo>
                    <a:lnTo>
                      <a:pt x="48" y="193"/>
                    </a:lnTo>
                    <a:lnTo>
                      <a:pt x="19" y="173"/>
                    </a:lnTo>
                    <a:lnTo>
                      <a:pt x="17" y="154"/>
                    </a:lnTo>
                    <a:lnTo>
                      <a:pt x="9" y="148"/>
                    </a:lnTo>
                    <a:lnTo>
                      <a:pt x="5" y="128"/>
                    </a:lnTo>
                    <a:lnTo>
                      <a:pt x="0" y="121"/>
                    </a:lnTo>
                    <a:lnTo>
                      <a:pt x="11" y="91"/>
                    </a:lnTo>
                    <a:lnTo>
                      <a:pt x="21" y="90"/>
                    </a:lnTo>
                    <a:lnTo>
                      <a:pt x="23" y="35"/>
                    </a:lnTo>
                    <a:lnTo>
                      <a:pt x="38" y="35"/>
                    </a:lnTo>
                    <a:lnTo>
                      <a:pt x="38" y="10"/>
                    </a:lnTo>
                    <a:lnTo>
                      <a:pt x="134" y="10"/>
                    </a:lnTo>
                    <a:lnTo>
                      <a:pt x="140" y="1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6" name="Freeform 1073"/>
              <p:cNvSpPr>
                <a:spLocks/>
              </p:cNvSpPr>
              <p:nvPr/>
            </p:nvSpPr>
            <p:spPr bwMode="gray">
              <a:xfrm>
                <a:off x="3181" y="1912"/>
                <a:ext cx="76" cy="65"/>
              </a:xfrm>
              <a:custGeom>
                <a:avLst/>
                <a:gdLst>
                  <a:gd name="T0" fmla="*/ 26 w 76"/>
                  <a:gd name="T1" fmla="*/ 0 h 65"/>
                  <a:gd name="T2" fmla="*/ 32 w 76"/>
                  <a:gd name="T3" fmla="*/ 10 h 65"/>
                  <a:gd name="T4" fmla="*/ 37 w 76"/>
                  <a:gd name="T5" fmla="*/ 20 h 65"/>
                  <a:gd name="T6" fmla="*/ 39 w 76"/>
                  <a:gd name="T7" fmla="*/ 33 h 65"/>
                  <a:gd name="T8" fmla="*/ 49 w 76"/>
                  <a:gd name="T9" fmla="*/ 34 h 65"/>
                  <a:gd name="T10" fmla="*/ 76 w 76"/>
                  <a:gd name="T11" fmla="*/ 58 h 65"/>
                  <a:gd name="T12" fmla="*/ 71 w 76"/>
                  <a:gd name="T13" fmla="*/ 65 h 65"/>
                  <a:gd name="T14" fmla="*/ 58 w 76"/>
                  <a:gd name="T15" fmla="*/ 51 h 65"/>
                  <a:gd name="T16" fmla="*/ 45 w 76"/>
                  <a:gd name="T17" fmla="*/ 39 h 65"/>
                  <a:gd name="T18" fmla="*/ 18 w 76"/>
                  <a:gd name="T19" fmla="*/ 38 h 65"/>
                  <a:gd name="T20" fmla="*/ 17 w 76"/>
                  <a:gd name="T21" fmla="*/ 42 h 65"/>
                  <a:gd name="T22" fmla="*/ 1 w 76"/>
                  <a:gd name="T23" fmla="*/ 43 h 65"/>
                  <a:gd name="T24" fmla="*/ 0 w 76"/>
                  <a:gd name="T25" fmla="*/ 32 h 65"/>
                  <a:gd name="T26" fmla="*/ 3 w 76"/>
                  <a:gd name="T27" fmla="*/ 21 h 65"/>
                  <a:gd name="T28" fmla="*/ 5 w 76"/>
                  <a:gd name="T29" fmla="*/ 10 h 65"/>
                  <a:gd name="T30" fmla="*/ 26 w 76"/>
                  <a:gd name="T31" fmla="*/ 0 h 6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65"/>
                  <a:gd name="T50" fmla="*/ 76 w 76"/>
                  <a:gd name="T51" fmla="*/ 65 h 6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65">
                    <a:moveTo>
                      <a:pt x="26" y="0"/>
                    </a:moveTo>
                    <a:lnTo>
                      <a:pt x="32" y="10"/>
                    </a:lnTo>
                    <a:lnTo>
                      <a:pt x="37" y="20"/>
                    </a:lnTo>
                    <a:lnTo>
                      <a:pt x="39" y="33"/>
                    </a:lnTo>
                    <a:lnTo>
                      <a:pt x="49" y="34"/>
                    </a:lnTo>
                    <a:lnTo>
                      <a:pt x="76" y="58"/>
                    </a:lnTo>
                    <a:lnTo>
                      <a:pt x="71" y="65"/>
                    </a:lnTo>
                    <a:lnTo>
                      <a:pt x="58" y="51"/>
                    </a:lnTo>
                    <a:lnTo>
                      <a:pt x="45" y="39"/>
                    </a:lnTo>
                    <a:lnTo>
                      <a:pt x="18" y="38"/>
                    </a:lnTo>
                    <a:lnTo>
                      <a:pt x="17" y="42"/>
                    </a:lnTo>
                    <a:lnTo>
                      <a:pt x="1" y="43"/>
                    </a:lnTo>
                    <a:lnTo>
                      <a:pt x="0" y="32"/>
                    </a:lnTo>
                    <a:lnTo>
                      <a:pt x="3" y="21"/>
                    </a:lnTo>
                    <a:lnTo>
                      <a:pt x="5" y="1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7" name="Freeform 1074"/>
              <p:cNvSpPr>
                <a:spLocks/>
              </p:cNvSpPr>
              <p:nvPr/>
            </p:nvSpPr>
            <p:spPr bwMode="gray">
              <a:xfrm>
                <a:off x="3246" y="1970"/>
                <a:ext cx="17" cy="26"/>
              </a:xfrm>
              <a:custGeom>
                <a:avLst/>
                <a:gdLst>
                  <a:gd name="T0" fmla="*/ 17 w 17"/>
                  <a:gd name="T1" fmla="*/ 13 h 26"/>
                  <a:gd name="T2" fmla="*/ 11 w 17"/>
                  <a:gd name="T3" fmla="*/ 17 h 26"/>
                  <a:gd name="T4" fmla="*/ 13 w 17"/>
                  <a:gd name="T5" fmla="*/ 26 h 26"/>
                  <a:gd name="T6" fmla="*/ 0 w 17"/>
                  <a:gd name="T7" fmla="*/ 25 h 26"/>
                  <a:gd name="T8" fmla="*/ 0 w 17"/>
                  <a:gd name="T9" fmla="*/ 16 h 26"/>
                  <a:gd name="T10" fmla="*/ 6 w 17"/>
                  <a:gd name="T11" fmla="*/ 7 h 26"/>
                  <a:gd name="T12" fmla="*/ 11 w 17"/>
                  <a:gd name="T13" fmla="*/ 0 h 26"/>
                  <a:gd name="T14" fmla="*/ 17 w 17"/>
                  <a:gd name="T15" fmla="*/ 13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26"/>
                  <a:gd name="T26" fmla="*/ 17 w 17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26">
                    <a:moveTo>
                      <a:pt x="17" y="13"/>
                    </a:moveTo>
                    <a:lnTo>
                      <a:pt x="11" y="17"/>
                    </a:lnTo>
                    <a:lnTo>
                      <a:pt x="13" y="26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6" y="7"/>
                    </a:lnTo>
                    <a:lnTo>
                      <a:pt x="11" y="0"/>
                    </a:lnTo>
                    <a:lnTo>
                      <a:pt x="17" y="1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8" name="Freeform 1075"/>
              <p:cNvSpPr>
                <a:spLocks/>
              </p:cNvSpPr>
              <p:nvPr/>
            </p:nvSpPr>
            <p:spPr bwMode="gray">
              <a:xfrm>
                <a:off x="3235" y="1984"/>
                <a:ext cx="123" cy="162"/>
              </a:xfrm>
              <a:custGeom>
                <a:avLst/>
                <a:gdLst>
                  <a:gd name="T0" fmla="*/ 44 w 123"/>
                  <a:gd name="T1" fmla="*/ 20 h 162"/>
                  <a:gd name="T2" fmla="*/ 58 w 123"/>
                  <a:gd name="T3" fmla="*/ 13 h 162"/>
                  <a:gd name="T4" fmla="*/ 109 w 123"/>
                  <a:gd name="T5" fmla="*/ 6 h 162"/>
                  <a:gd name="T6" fmla="*/ 122 w 123"/>
                  <a:gd name="T7" fmla="*/ 0 h 162"/>
                  <a:gd name="T8" fmla="*/ 123 w 123"/>
                  <a:gd name="T9" fmla="*/ 16 h 162"/>
                  <a:gd name="T10" fmla="*/ 117 w 123"/>
                  <a:gd name="T11" fmla="*/ 23 h 162"/>
                  <a:gd name="T12" fmla="*/ 99 w 123"/>
                  <a:gd name="T13" fmla="*/ 60 h 162"/>
                  <a:gd name="T14" fmla="*/ 60 w 123"/>
                  <a:gd name="T15" fmla="*/ 114 h 162"/>
                  <a:gd name="T16" fmla="*/ 8 w 123"/>
                  <a:gd name="T17" fmla="*/ 162 h 162"/>
                  <a:gd name="T18" fmla="*/ 1 w 123"/>
                  <a:gd name="T19" fmla="*/ 151 h 162"/>
                  <a:gd name="T20" fmla="*/ 0 w 123"/>
                  <a:gd name="T21" fmla="*/ 109 h 162"/>
                  <a:gd name="T22" fmla="*/ 11 w 123"/>
                  <a:gd name="T23" fmla="*/ 101 h 162"/>
                  <a:gd name="T24" fmla="*/ 12 w 123"/>
                  <a:gd name="T25" fmla="*/ 94 h 162"/>
                  <a:gd name="T26" fmla="*/ 30 w 123"/>
                  <a:gd name="T27" fmla="*/ 83 h 162"/>
                  <a:gd name="T28" fmla="*/ 49 w 123"/>
                  <a:gd name="T29" fmla="*/ 81 h 162"/>
                  <a:gd name="T30" fmla="*/ 81 w 123"/>
                  <a:gd name="T31" fmla="*/ 47 h 162"/>
                  <a:gd name="T32" fmla="*/ 38 w 123"/>
                  <a:gd name="T33" fmla="*/ 36 h 162"/>
                  <a:gd name="T34" fmla="*/ 23 w 123"/>
                  <a:gd name="T35" fmla="*/ 20 h 162"/>
                  <a:gd name="T36" fmla="*/ 24 w 123"/>
                  <a:gd name="T37" fmla="*/ 12 h 162"/>
                  <a:gd name="T38" fmla="*/ 29 w 123"/>
                  <a:gd name="T39" fmla="*/ 6 h 162"/>
                  <a:gd name="T40" fmla="*/ 44 w 123"/>
                  <a:gd name="T41" fmla="*/ 20 h 1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3"/>
                  <a:gd name="T64" fmla="*/ 0 h 162"/>
                  <a:gd name="T65" fmla="*/ 123 w 123"/>
                  <a:gd name="T66" fmla="*/ 162 h 16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3" h="162">
                    <a:moveTo>
                      <a:pt x="44" y="20"/>
                    </a:moveTo>
                    <a:lnTo>
                      <a:pt x="58" y="13"/>
                    </a:lnTo>
                    <a:lnTo>
                      <a:pt x="109" y="6"/>
                    </a:lnTo>
                    <a:lnTo>
                      <a:pt x="122" y="0"/>
                    </a:lnTo>
                    <a:lnTo>
                      <a:pt x="123" y="16"/>
                    </a:lnTo>
                    <a:lnTo>
                      <a:pt x="117" y="23"/>
                    </a:lnTo>
                    <a:lnTo>
                      <a:pt x="99" y="60"/>
                    </a:lnTo>
                    <a:lnTo>
                      <a:pt x="60" y="114"/>
                    </a:lnTo>
                    <a:lnTo>
                      <a:pt x="8" y="162"/>
                    </a:lnTo>
                    <a:lnTo>
                      <a:pt x="1" y="151"/>
                    </a:lnTo>
                    <a:lnTo>
                      <a:pt x="0" y="109"/>
                    </a:lnTo>
                    <a:lnTo>
                      <a:pt x="11" y="101"/>
                    </a:lnTo>
                    <a:lnTo>
                      <a:pt x="12" y="94"/>
                    </a:lnTo>
                    <a:lnTo>
                      <a:pt x="30" y="83"/>
                    </a:lnTo>
                    <a:lnTo>
                      <a:pt x="49" y="81"/>
                    </a:lnTo>
                    <a:lnTo>
                      <a:pt x="81" y="47"/>
                    </a:lnTo>
                    <a:lnTo>
                      <a:pt x="38" y="36"/>
                    </a:lnTo>
                    <a:lnTo>
                      <a:pt x="23" y="20"/>
                    </a:lnTo>
                    <a:lnTo>
                      <a:pt x="24" y="12"/>
                    </a:lnTo>
                    <a:lnTo>
                      <a:pt x="29" y="6"/>
                    </a:lnTo>
                    <a:lnTo>
                      <a:pt x="44" y="2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9" name="Freeform 1076"/>
              <p:cNvSpPr>
                <a:spLocks/>
              </p:cNvSpPr>
              <p:nvPr/>
            </p:nvSpPr>
            <p:spPr bwMode="gray">
              <a:xfrm>
                <a:off x="3140" y="1950"/>
                <a:ext cx="176" cy="134"/>
              </a:xfrm>
              <a:custGeom>
                <a:avLst/>
                <a:gdLst>
                  <a:gd name="T0" fmla="*/ 42 w 176"/>
                  <a:gd name="T1" fmla="*/ 5 h 134"/>
                  <a:gd name="T2" fmla="*/ 58 w 176"/>
                  <a:gd name="T3" fmla="*/ 4 h 134"/>
                  <a:gd name="T4" fmla="*/ 59 w 176"/>
                  <a:gd name="T5" fmla="*/ 0 h 134"/>
                  <a:gd name="T6" fmla="*/ 86 w 176"/>
                  <a:gd name="T7" fmla="*/ 1 h 134"/>
                  <a:gd name="T8" fmla="*/ 112 w 176"/>
                  <a:gd name="T9" fmla="*/ 27 h 134"/>
                  <a:gd name="T10" fmla="*/ 106 w 176"/>
                  <a:gd name="T11" fmla="*/ 36 h 134"/>
                  <a:gd name="T12" fmla="*/ 106 w 176"/>
                  <a:gd name="T13" fmla="*/ 45 h 134"/>
                  <a:gd name="T14" fmla="*/ 119 w 176"/>
                  <a:gd name="T15" fmla="*/ 46 h 134"/>
                  <a:gd name="T16" fmla="*/ 118 w 176"/>
                  <a:gd name="T17" fmla="*/ 54 h 134"/>
                  <a:gd name="T18" fmla="*/ 133 w 176"/>
                  <a:gd name="T19" fmla="*/ 70 h 134"/>
                  <a:gd name="T20" fmla="*/ 176 w 176"/>
                  <a:gd name="T21" fmla="*/ 81 h 134"/>
                  <a:gd name="T22" fmla="*/ 144 w 176"/>
                  <a:gd name="T23" fmla="*/ 115 h 134"/>
                  <a:gd name="T24" fmla="*/ 125 w 176"/>
                  <a:gd name="T25" fmla="*/ 117 h 134"/>
                  <a:gd name="T26" fmla="*/ 107 w 176"/>
                  <a:gd name="T27" fmla="*/ 128 h 134"/>
                  <a:gd name="T28" fmla="*/ 98 w 176"/>
                  <a:gd name="T29" fmla="*/ 131 h 134"/>
                  <a:gd name="T30" fmla="*/ 93 w 176"/>
                  <a:gd name="T31" fmla="*/ 125 h 134"/>
                  <a:gd name="T32" fmla="*/ 78 w 176"/>
                  <a:gd name="T33" fmla="*/ 134 h 134"/>
                  <a:gd name="T34" fmla="*/ 59 w 176"/>
                  <a:gd name="T35" fmla="*/ 132 h 134"/>
                  <a:gd name="T36" fmla="*/ 33 w 176"/>
                  <a:gd name="T37" fmla="*/ 121 h 134"/>
                  <a:gd name="T38" fmla="*/ 33 w 176"/>
                  <a:gd name="T39" fmla="*/ 111 h 134"/>
                  <a:gd name="T40" fmla="*/ 28 w 176"/>
                  <a:gd name="T41" fmla="*/ 110 h 134"/>
                  <a:gd name="T42" fmla="*/ 10 w 176"/>
                  <a:gd name="T43" fmla="*/ 86 h 134"/>
                  <a:gd name="T44" fmla="*/ 2 w 176"/>
                  <a:gd name="T45" fmla="*/ 85 h 134"/>
                  <a:gd name="T46" fmla="*/ 0 w 176"/>
                  <a:gd name="T47" fmla="*/ 75 h 134"/>
                  <a:gd name="T48" fmla="*/ 14 w 176"/>
                  <a:gd name="T49" fmla="*/ 75 h 134"/>
                  <a:gd name="T50" fmla="*/ 14 w 176"/>
                  <a:gd name="T51" fmla="*/ 47 h 134"/>
                  <a:gd name="T52" fmla="*/ 24 w 176"/>
                  <a:gd name="T53" fmla="*/ 46 h 134"/>
                  <a:gd name="T54" fmla="*/ 24 w 176"/>
                  <a:gd name="T55" fmla="*/ 34 h 134"/>
                  <a:gd name="T56" fmla="*/ 42 w 176"/>
                  <a:gd name="T57" fmla="*/ 5 h 1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6"/>
                  <a:gd name="T88" fmla="*/ 0 h 134"/>
                  <a:gd name="T89" fmla="*/ 176 w 176"/>
                  <a:gd name="T90" fmla="*/ 134 h 13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6" h="134">
                    <a:moveTo>
                      <a:pt x="42" y="5"/>
                    </a:moveTo>
                    <a:lnTo>
                      <a:pt x="58" y="4"/>
                    </a:lnTo>
                    <a:lnTo>
                      <a:pt x="59" y="0"/>
                    </a:lnTo>
                    <a:lnTo>
                      <a:pt x="86" y="1"/>
                    </a:lnTo>
                    <a:lnTo>
                      <a:pt x="112" y="27"/>
                    </a:lnTo>
                    <a:lnTo>
                      <a:pt x="106" y="36"/>
                    </a:lnTo>
                    <a:lnTo>
                      <a:pt x="106" y="45"/>
                    </a:lnTo>
                    <a:lnTo>
                      <a:pt x="119" y="46"/>
                    </a:lnTo>
                    <a:lnTo>
                      <a:pt x="118" y="54"/>
                    </a:lnTo>
                    <a:lnTo>
                      <a:pt x="133" y="70"/>
                    </a:lnTo>
                    <a:lnTo>
                      <a:pt x="176" y="81"/>
                    </a:lnTo>
                    <a:lnTo>
                      <a:pt x="144" y="115"/>
                    </a:lnTo>
                    <a:lnTo>
                      <a:pt x="125" y="117"/>
                    </a:lnTo>
                    <a:lnTo>
                      <a:pt x="107" y="128"/>
                    </a:lnTo>
                    <a:lnTo>
                      <a:pt x="98" y="131"/>
                    </a:lnTo>
                    <a:lnTo>
                      <a:pt x="93" y="125"/>
                    </a:lnTo>
                    <a:lnTo>
                      <a:pt x="78" y="134"/>
                    </a:lnTo>
                    <a:lnTo>
                      <a:pt x="59" y="132"/>
                    </a:lnTo>
                    <a:lnTo>
                      <a:pt x="33" y="121"/>
                    </a:lnTo>
                    <a:lnTo>
                      <a:pt x="33" y="111"/>
                    </a:lnTo>
                    <a:lnTo>
                      <a:pt x="28" y="110"/>
                    </a:lnTo>
                    <a:lnTo>
                      <a:pt x="10" y="86"/>
                    </a:lnTo>
                    <a:lnTo>
                      <a:pt x="2" y="85"/>
                    </a:lnTo>
                    <a:lnTo>
                      <a:pt x="0" y="75"/>
                    </a:lnTo>
                    <a:lnTo>
                      <a:pt x="14" y="75"/>
                    </a:lnTo>
                    <a:lnTo>
                      <a:pt x="14" y="47"/>
                    </a:lnTo>
                    <a:lnTo>
                      <a:pt x="24" y="46"/>
                    </a:lnTo>
                    <a:lnTo>
                      <a:pt x="24" y="34"/>
                    </a:lnTo>
                    <a:lnTo>
                      <a:pt x="42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0" name="Freeform 1077"/>
              <p:cNvSpPr>
                <a:spLocks/>
              </p:cNvSpPr>
              <p:nvPr/>
            </p:nvSpPr>
            <p:spPr bwMode="gray">
              <a:xfrm>
                <a:off x="2851" y="1969"/>
                <a:ext cx="89" cy="135"/>
              </a:xfrm>
              <a:custGeom>
                <a:avLst/>
                <a:gdLst>
                  <a:gd name="T0" fmla="*/ 67 w 89"/>
                  <a:gd name="T1" fmla="*/ 0 h 135"/>
                  <a:gd name="T2" fmla="*/ 74 w 89"/>
                  <a:gd name="T3" fmla="*/ 10 h 135"/>
                  <a:gd name="T4" fmla="*/ 75 w 89"/>
                  <a:gd name="T5" fmla="*/ 29 h 135"/>
                  <a:gd name="T6" fmla="*/ 80 w 89"/>
                  <a:gd name="T7" fmla="*/ 36 h 135"/>
                  <a:gd name="T8" fmla="*/ 65 w 89"/>
                  <a:gd name="T9" fmla="*/ 36 h 135"/>
                  <a:gd name="T10" fmla="*/ 63 w 89"/>
                  <a:gd name="T11" fmla="*/ 43 h 135"/>
                  <a:gd name="T12" fmla="*/ 85 w 89"/>
                  <a:gd name="T13" fmla="*/ 67 h 135"/>
                  <a:gd name="T14" fmla="*/ 70 w 89"/>
                  <a:gd name="T15" fmla="*/ 80 h 135"/>
                  <a:gd name="T16" fmla="*/ 70 w 89"/>
                  <a:gd name="T17" fmla="*/ 91 h 135"/>
                  <a:gd name="T18" fmla="*/ 78 w 89"/>
                  <a:gd name="T19" fmla="*/ 110 h 135"/>
                  <a:gd name="T20" fmla="*/ 89 w 89"/>
                  <a:gd name="T21" fmla="*/ 123 h 135"/>
                  <a:gd name="T22" fmla="*/ 87 w 89"/>
                  <a:gd name="T23" fmla="*/ 133 h 135"/>
                  <a:gd name="T24" fmla="*/ 73 w 89"/>
                  <a:gd name="T25" fmla="*/ 135 h 135"/>
                  <a:gd name="T26" fmla="*/ 73 w 89"/>
                  <a:gd name="T27" fmla="*/ 129 h 135"/>
                  <a:gd name="T28" fmla="*/ 13 w 89"/>
                  <a:gd name="T29" fmla="*/ 129 h 135"/>
                  <a:gd name="T30" fmla="*/ 13 w 89"/>
                  <a:gd name="T31" fmla="*/ 110 h 135"/>
                  <a:gd name="T32" fmla="*/ 7 w 89"/>
                  <a:gd name="T33" fmla="*/ 105 h 135"/>
                  <a:gd name="T34" fmla="*/ 0 w 89"/>
                  <a:gd name="T35" fmla="*/ 100 h 135"/>
                  <a:gd name="T36" fmla="*/ 1 w 89"/>
                  <a:gd name="T37" fmla="*/ 87 h 135"/>
                  <a:gd name="T38" fmla="*/ 16 w 89"/>
                  <a:gd name="T39" fmla="*/ 73 h 135"/>
                  <a:gd name="T40" fmla="*/ 23 w 89"/>
                  <a:gd name="T41" fmla="*/ 73 h 135"/>
                  <a:gd name="T42" fmla="*/ 30 w 89"/>
                  <a:gd name="T43" fmla="*/ 80 h 135"/>
                  <a:gd name="T44" fmla="*/ 61 w 89"/>
                  <a:gd name="T45" fmla="*/ 22 h 135"/>
                  <a:gd name="T46" fmla="*/ 69 w 89"/>
                  <a:gd name="T47" fmla="*/ 21 h 135"/>
                  <a:gd name="T48" fmla="*/ 68 w 89"/>
                  <a:gd name="T49" fmla="*/ 11 h 135"/>
                  <a:gd name="T50" fmla="*/ 67 w 89"/>
                  <a:gd name="T51" fmla="*/ 0 h 1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9"/>
                  <a:gd name="T79" fmla="*/ 0 h 135"/>
                  <a:gd name="T80" fmla="*/ 89 w 89"/>
                  <a:gd name="T81" fmla="*/ 135 h 1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9" h="135">
                    <a:moveTo>
                      <a:pt x="67" y="0"/>
                    </a:moveTo>
                    <a:lnTo>
                      <a:pt x="74" y="10"/>
                    </a:lnTo>
                    <a:lnTo>
                      <a:pt x="75" y="29"/>
                    </a:lnTo>
                    <a:lnTo>
                      <a:pt x="80" y="36"/>
                    </a:lnTo>
                    <a:lnTo>
                      <a:pt x="65" y="36"/>
                    </a:lnTo>
                    <a:lnTo>
                      <a:pt x="63" y="43"/>
                    </a:lnTo>
                    <a:lnTo>
                      <a:pt x="85" y="67"/>
                    </a:lnTo>
                    <a:lnTo>
                      <a:pt x="70" y="80"/>
                    </a:lnTo>
                    <a:lnTo>
                      <a:pt x="70" y="91"/>
                    </a:lnTo>
                    <a:lnTo>
                      <a:pt x="78" y="110"/>
                    </a:lnTo>
                    <a:lnTo>
                      <a:pt x="89" y="123"/>
                    </a:lnTo>
                    <a:lnTo>
                      <a:pt x="87" y="133"/>
                    </a:lnTo>
                    <a:lnTo>
                      <a:pt x="73" y="135"/>
                    </a:lnTo>
                    <a:lnTo>
                      <a:pt x="73" y="129"/>
                    </a:lnTo>
                    <a:lnTo>
                      <a:pt x="13" y="129"/>
                    </a:lnTo>
                    <a:lnTo>
                      <a:pt x="13" y="110"/>
                    </a:lnTo>
                    <a:lnTo>
                      <a:pt x="7" y="105"/>
                    </a:lnTo>
                    <a:lnTo>
                      <a:pt x="0" y="100"/>
                    </a:lnTo>
                    <a:lnTo>
                      <a:pt x="1" y="87"/>
                    </a:lnTo>
                    <a:lnTo>
                      <a:pt x="16" y="73"/>
                    </a:lnTo>
                    <a:lnTo>
                      <a:pt x="23" y="73"/>
                    </a:lnTo>
                    <a:lnTo>
                      <a:pt x="30" y="80"/>
                    </a:lnTo>
                    <a:lnTo>
                      <a:pt x="61" y="22"/>
                    </a:lnTo>
                    <a:lnTo>
                      <a:pt x="69" y="21"/>
                    </a:lnTo>
                    <a:lnTo>
                      <a:pt x="68" y="11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1" name="Freeform 1078"/>
              <p:cNvSpPr>
                <a:spLocks/>
              </p:cNvSpPr>
              <p:nvPr/>
            </p:nvSpPr>
            <p:spPr bwMode="gray">
              <a:xfrm>
                <a:off x="2780" y="1959"/>
                <a:ext cx="140" cy="113"/>
              </a:xfrm>
              <a:custGeom>
                <a:avLst/>
                <a:gdLst>
                  <a:gd name="T0" fmla="*/ 71 w 140"/>
                  <a:gd name="T1" fmla="*/ 110 h 113"/>
                  <a:gd name="T2" fmla="*/ 48 w 140"/>
                  <a:gd name="T3" fmla="*/ 113 h 113"/>
                  <a:gd name="T4" fmla="*/ 33 w 140"/>
                  <a:gd name="T5" fmla="*/ 112 h 113"/>
                  <a:gd name="T6" fmla="*/ 34 w 140"/>
                  <a:gd name="T7" fmla="*/ 100 h 113"/>
                  <a:gd name="T8" fmla="*/ 17 w 140"/>
                  <a:gd name="T9" fmla="*/ 89 h 113"/>
                  <a:gd name="T10" fmla="*/ 1 w 140"/>
                  <a:gd name="T11" fmla="*/ 88 h 113"/>
                  <a:gd name="T12" fmla="*/ 0 w 140"/>
                  <a:gd name="T13" fmla="*/ 60 h 113"/>
                  <a:gd name="T14" fmla="*/ 16 w 140"/>
                  <a:gd name="T15" fmla="*/ 40 h 113"/>
                  <a:gd name="T16" fmla="*/ 7 w 140"/>
                  <a:gd name="T17" fmla="*/ 32 h 113"/>
                  <a:gd name="T18" fmla="*/ 9 w 140"/>
                  <a:gd name="T19" fmla="*/ 26 h 113"/>
                  <a:gd name="T20" fmla="*/ 18 w 140"/>
                  <a:gd name="T21" fmla="*/ 1 h 113"/>
                  <a:gd name="T22" fmla="*/ 41 w 140"/>
                  <a:gd name="T23" fmla="*/ 1 h 113"/>
                  <a:gd name="T24" fmla="*/ 52 w 140"/>
                  <a:gd name="T25" fmla="*/ 10 h 113"/>
                  <a:gd name="T26" fmla="*/ 60 w 140"/>
                  <a:gd name="T27" fmla="*/ 6 h 113"/>
                  <a:gd name="T28" fmla="*/ 81 w 140"/>
                  <a:gd name="T29" fmla="*/ 13 h 113"/>
                  <a:gd name="T30" fmla="*/ 86 w 140"/>
                  <a:gd name="T31" fmla="*/ 7 h 113"/>
                  <a:gd name="T32" fmla="*/ 112 w 140"/>
                  <a:gd name="T33" fmla="*/ 10 h 113"/>
                  <a:gd name="T34" fmla="*/ 128 w 140"/>
                  <a:gd name="T35" fmla="*/ 0 h 113"/>
                  <a:gd name="T36" fmla="*/ 138 w 140"/>
                  <a:gd name="T37" fmla="*/ 10 h 113"/>
                  <a:gd name="T38" fmla="*/ 140 w 140"/>
                  <a:gd name="T39" fmla="*/ 31 h 113"/>
                  <a:gd name="T40" fmla="*/ 132 w 140"/>
                  <a:gd name="T41" fmla="*/ 32 h 113"/>
                  <a:gd name="T42" fmla="*/ 101 w 140"/>
                  <a:gd name="T43" fmla="*/ 90 h 113"/>
                  <a:gd name="T44" fmla="*/ 94 w 140"/>
                  <a:gd name="T45" fmla="*/ 83 h 113"/>
                  <a:gd name="T46" fmla="*/ 87 w 140"/>
                  <a:gd name="T47" fmla="*/ 83 h 113"/>
                  <a:gd name="T48" fmla="*/ 72 w 140"/>
                  <a:gd name="T49" fmla="*/ 97 h 113"/>
                  <a:gd name="T50" fmla="*/ 71 w 140"/>
                  <a:gd name="T51" fmla="*/ 110 h 1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13"/>
                  <a:gd name="T80" fmla="*/ 140 w 140"/>
                  <a:gd name="T81" fmla="*/ 113 h 11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13">
                    <a:moveTo>
                      <a:pt x="71" y="110"/>
                    </a:moveTo>
                    <a:lnTo>
                      <a:pt x="48" y="113"/>
                    </a:lnTo>
                    <a:lnTo>
                      <a:pt x="33" y="112"/>
                    </a:lnTo>
                    <a:lnTo>
                      <a:pt x="34" y="100"/>
                    </a:lnTo>
                    <a:lnTo>
                      <a:pt x="17" y="89"/>
                    </a:lnTo>
                    <a:lnTo>
                      <a:pt x="1" y="88"/>
                    </a:lnTo>
                    <a:lnTo>
                      <a:pt x="0" y="60"/>
                    </a:lnTo>
                    <a:lnTo>
                      <a:pt x="16" y="40"/>
                    </a:lnTo>
                    <a:lnTo>
                      <a:pt x="7" y="32"/>
                    </a:lnTo>
                    <a:lnTo>
                      <a:pt x="9" y="26"/>
                    </a:lnTo>
                    <a:lnTo>
                      <a:pt x="18" y="1"/>
                    </a:lnTo>
                    <a:lnTo>
                      <a:pt x="41" y="1"/>
                    </a:lnTo>
                    <a:lnTo>
                      <a:pt x="52" y="10"/>
                    </a:lnTo>
                    <a:lnTo>
                      <a:pt x="60" y="6"/>
                    </a:lnTo>
                    <a:lnTo>
                      <a:pt x="81" y="13"/>
                    </a:lnTo>
                    <a:lnTo>
                      <a:pt x="86" y="7"/>
                    </a:lnTo>
                    <a:lnTo>
                      <a:pt x="112" y="10"/>
                    </a:lnTo>
                    <a:lnTo>
                      <a:pt x="128" y="0"/>
                    </a:lnTo>
                    <a:lnTo>
                      <a:pt x="138" y="10"/>
                    </a:lnTo>
                    <a:lnTo>
                      <a:pt x="140" y="31"/>
                    </a:lnTo>
                    <a:lnTo>
                      <a:pt x="132" y="32"/>
                    </a:lnTo>
                    <a:lnTo>
                      <a:pt x="101" y="90"/>
                    </a:lnTo>
                    <a:lnTo>
                      <a:pt x="94" y="83"/>
                    </a:lnTo>
                    <a:lnTo>
                      <a:pt x="87" y="83"/>
                    </a:lnTo>
                    <a:lnTo>
                      <a:pt x="72" y="97"/>
                    </a:lnTo>
                    <a:lnTo>
                      <a:pt x="71" y="11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2" name="Freeform 1079"/>
              <p:cNvSpPr>
                <a:spLocks/>
              </p:cNvSpPr>
              <p:nvPr/>
            </p:nvSpPr>
            <p:spPr bwMode="gray">
              <a:xfrm>
                <a:off x="2756" y="1977"/>
                <a:ext cx="40" cy="73"/>
              </a:xfrm>
              <a:custGeom>
                <a:avLst/>
                <a:gdLst>
                  <a:gd name="T0" fmla="*/ 15 w 40"/>
                  <a:gd name="T1" fmla="*/ 2 h 73"/>
                  <a:gd name="T2" fmla="*/ 25 w 40"/>
                  <a:gd name="T3" fmla="*/ 0 h 73"/>
                  <a:gd name="T4" fmla="*/ 33 w 40"/>
                  <a:gd name="T5" fmla="*/ 8 h 73"/>
                  <a:gd name="T6" fmla="*/ 31 w 40"/>
                  <a:gd name="T7" fmla="*/ 14 h 73"/>
                  <a:gd name="T8" fmla="*/ 40 w 40"/>
                  <a:gd name="T9" fmla="*/ 22 h 73"/>
                  <a:gd name="T10" fmla="*/ 24 w 40"/>
                  <a:gd name="T11" fmla="*/ 42 h 73"/>
                  <a:gd name="T12" fmla="*/ 25 w 40"/>
                  <a:gd name="T13" fmla="*/ 70 h 73"/>
                  <a:gd name="T14" fmla="*/ 9 w 40"/>
                  <a:gd name="T15" fmla="*/ 73 h 73"/>
                  <a:gd name="T16" fmla="*/ 9 w 40"/>
                  <a:gd name="T17" fmla="*/ 37 h 73"/>
                  <a:gd name="T18" fmla="*/ 0 w 40"/>
                  <a:gd name="T19" fmla="*/ 25 h 73"/>
                  <a:gd name="T20" fmla="*/ 3 w 40"/>
                  <a:gd name="T21" fmla="*/ 16 h 73"/>
                  <a:gd name="T22" fmla="*/ 15 w 40"/>
                  <a:gd name="T23" fmla="*/ 13 h 73"/>
                  <a:gd name="T24" fmla="*/ 15 w 40"/>
                  <a:gd name="T25" fmla="*/ 2 h 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73"/>
                  <a:gd name="T41" fmla="*/ 40 w 40"/>
                  <a:gd name="T42" fmla="*/ 73 h 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73">
                    <a:moveTo>
                      <a:pt x="15" y="2"/>
                    </a:moveTo>
                    <a:lnTo>
                      <a:pt x="25" y="0"/>
                    </a:lnTo>
                    <a:lnTo>
                      <a:pt x="33" y="8"/>
                    </a:lnTo>
                    <a:lnTo>
                      <a:pt x="31" y="14"/>
                    </a:lnTo>
                    <a:lnTo>
                      <a:pt x="40" y="22"/>
                    </a:lnTo>
                    <a:lnTo>
                      <a:pt x="24" y="42"/>
                    </a:lnTo>
                    <a:lnTo>
                      <a:pt x="25" y="70"/>
                    </a:lnTo>
                    <a:lnTo>
                      <a:pt x="9" y="73"/>
                    </a:lnTo>
                    <a:lnTo>
                      <a:pt x="9" y="37"/>
                    </a:lnTo>
                    <a:lnTo>
                      <a:pt x="0" y="25"/>
                    </a:lnTo>
                    <a:lnTo>
                      <a:pt x="3" y="16"/>
                    </a:lnTo>
                    <a:lnTo>
                      <a:pt x="15" y="13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3" name="Freeform 1080"/>
              <p:cNvSpPr>
                <a:spLocks/>
              </p:cNvSpPr>
              <p:nvPr/>
            </p:nvSpPr>
            <p:spPr bwMode="gray">
              <a:xfrm>
                <a:off x="2743" y="1993"/>
                <a:ext cx="22" cy="60"/>
              </a:xfrm>
              <a:custGeom>
                <a:avLst/>
                <a:gdLst>
                  <a:gd name="T0" fmla="*/ 22 w 22"/>
                  <a:gd name="T1" fmla="*/ 57 h 60"/>
                  <a:gd name="T2" fmla="*/ 12 w 22"/>
                  <a:gd name="T3" fmla="*/ 60 h 60"/>
                  <a:gd name="T4" fmla="*/ 9 w 22"/>
                  <a:gd name="T5" fmla="*/ 36 h 60"/>
                  <a:gd name="T6" fmla="*/ 6 w 22"/>
                  <a:gd name="T7" fmla="*/ 25 h 60"/>
                  <a:gd name="T8" fmla="*/ 8 w 22"/>
                  <a:gd name="T9" fmla="*/ 14 h 60"/>
                  <a:gd name="T10" fmla="*/ 0 w 22"/>
                  <a:gd name="T11" fmla="*/ 0 h 60"/>
                  <a:gd name="T12" fmla="*/ 16 w 22"/>
                  <a:gd name="T13" fmla="*/ 0 h 60"/>
                  <a:gd name="T14" fmla="*/ 13 w 22"/>
                  <a:gd name="T15" fmla="*/ 9 h 60"/>
                  <a:gd name="T16" fmla="*/ 22 w 22"/>
                  <a:gd name="T17" fmla="*/ 21 h 60"/>
                  <a:gd name="T18" fmla="*/ 22 w 22"/>
                  <a:gd name="T19" fmla="*/ 57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60"/>
                  <a:gd name="T32" fmla="*/ 22 w 22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60">
                    <a:moveTo>
                      <a:pt x="22" y="57"/>
                    </a:moveTo>
                    <a:lnTo>
                      <a:pt x="12" y="60"/>
                    </a:lnTo>
                    <a:lnTo>
                      <a:pt x="9" y="36"/>
                    </a:lnTo>
                    <a:lnTo>
                      <a:pt x="6" y="25"/>
                    </a:lnTo>
                    <a:lnTo>
                      <a:pt x="8" y="14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3" y="9"/>
                    </a:lnTo>
                    <a:lnTo>
                      <a:pt x="22" y="21"/>
                    </a:lnTo>
                    <a:lnTo>
                      <a:pt x="22" y="5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4" name="Freeform 1081"/>
              <p:cNvSpPr>
                <a:spLocks/>
              </p:cNvSpPr>
              <p:nvPr/>
            </p:nvSpPr>
            <p:spPr bwMode="gray">
              <a:xfrm>
                <a:off x="2602" y="1824"/>
                <a:ext cx="196" cy="178"/>
              </a:xfrm>
              <a:custGeom>
                <a:avLst/>
                <a:gdLst>
                  <a:gd name="T0" fmla="*/ 91 w 196"/>
                  <a:gd name="T1" fmla="*/ 0 h 178"/>
                  <a:gd name="T2" fmla="*/ 158 w 196"/>
                  <a:gd name="T3" fmla="*/ 46 h 178"/>
                  <a:gd name="T4" fmla="*/ 169 w 196"/>
                  <a:gd name="T5" fmla="*/ 56 h 178"/>
                  <a:gd name="T6" fmla="*/ 183 w 196"/>
                  <a:gd name="T7" fmla="*/ 62 h 178"/>
                  <a:gd name="T8" fmla="*/ 182 w 196"/>
                  <a:gd name="T9" fmla="*/ 73 h 178"/>
                  <a:gd name="T10" fmla="*/ 196 w 196"/>
                  <a:gd name="T11" fmla="*/ 72 h 178"/>
                  <a:gd name="T12" fmla="*/ 194 w 196"/>
                  <a:gd name="T13" fmla="*/ 104 h 178"/>
                  <a:gd name="T14" fmla="*/ 186 w 196"/>
                  <a:gd name="T15" fmla="*/ 117 h 178"/>
                  <a:gd name="T16" fmla="*/ 160 w 196"/>
                  <a:gd name="T17" fmla="*/ 121 h 178"/>
                  <a:gd name="T18" fmla="*/ 150 w 196"/>
                  <a:gd name="T19" fmla="*/ 121 h 178"/>
                  <a:gd name="T20" fmla="*/ 135 w 196"/>
                  <a:gd name="T21" fmla="*/ 121 h 178"/>
                  <a:gd name="T22" fmla="*/ 115 w 196"/>
                  <a:gd name="T23" fmla="*/ 129 h 178"/>
                  <a:gd name="T24" fmla="*/ 102 w 196"/>
                  <a:gd name="T25" fmla="*/ 142 h 178"/>
                  <a:gd name="T26" fmla="*/ 96 w 196"/>
                  <a:gd name="T27" fmla="*/ 140 h 178"/>
                  <a:gd name="T28" fmla="*/ 89 w 196"/>
                  <a:gd name="T29" fmla="*/ 159 h 178"/>
                  <a:gd name="T30" fmla="*/ 81 w 196"/>
                  <a:gd name="T31" fmla="*/ 160 h 178"/>
                  <a:gd name="T32" fmla="*/ 79 w 196"/>
                  <a:gd name="T33" fmla="*/ 177 h 178"/>
                  <a:gd name="T34" fmla="*/ 48 w 196"/>
                  <a:gd name="T35" fmla="*/ 178 h 178"/>
                  <a:gd name="T36" fmla="*/ 43 w 196"/>
                  <a:gd name="T37" fmla="*/ 164 h 178"/>
                  <a:gd name="T38" fmla="*/ 38 w 196"/>
                  <a:gd name="T39" fmla="*/ 152 h 178"/>
                  <a:gd name="T40" fmla="*/ 19 w 196"/>
                  <a:gd name="T41" fmla="*/ 158 h 178"/>
                  <a:gd name="T42" fmla="*/ 10 w 196"/>
                  <a:gd name="T43" fmla="*/ 156 h 178"/>
                  <a:gd name="T44" fmla="*/ 9 w 196"/>
                  <a:gd name="T45" fmla="*/ 152 h 178"/>
                  <a:gd name="T46" fmla="*/ 9 w 196"/>
                  <a:gd name="T47" fmla="*/ 149 h 178"/>
                  <a:gd name="T48" fmla="*/ 7 w 196"/>
                  <a:gd name="T49" fmla="*/ 143 h 178"/>
                  <a:gd name="T50" fmla="*/ 3 w 196"/>
                  <a:gd name="T51" fmla="*/ 137 h 178"/>
                  <a:gd name="T52" fmla="*/ 2 w 196"/>
                  <a:gd name="T53" fmla="*/ 129 h 178"/>
                  <a:gd name="T54" fmla="*/ 0 w 196"/>
                  <a:gd name="T55" fmla="*/ 124 h 178"/>
                  <a:gd name="T56" fmla="*/ 5 w 196"/>
                  <a:gd name="T57" fmla="*/ 114 h 178"/>
                  <a:gd name="T58" fmla="*/ 80 w 196"/>
                  <a:gd name="T59" fmla="*/ 115 h 178"/>
                  <a:gd name="T60" fmla="*/ 81 w 196"/>
                  <a:gd name="T61" fmla="*/ 107 h 178"/>
                  <a:gd name="T62" fmla="*/ 76 w 196"/>
                  <a:gd name="T63" fmla="*/ 101 h 178"/>
                  <a:gd name="T64" fmla="*/ 67 w 196"/>
                  <a:gd name="T65" fmla="*/ 0 h 178"/>
                  <a:gd name="T66" fmla="*/ 91 w 196"/>
                  <a:gd name="T67" fmla="*/ 0 h 1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6"/>
                  <a:gd name="T103" fmla="*/ 0 h 178"/>
                  <a:gd name="T104" fmla="*/ 196 w 196"/>
                  <a:gd name="T105" fmla="*/ 178 h 1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6" h="178">
                    <a:moveTo>
                      <a:pt x="91" y="0"/>
                    </a:moveTo>
                    <a:lnTo>
                      <a:pt x="158" y="46"/>
                    </a:lnTo>
                    <a:lnTo>
                      <a:pt x="169" y="56"/>
                    </a:lnTo>
                    <a:lnTo>
                      <a:pt x="183" y="62"/>
                    </a:lnTo>
                    <a:lnTo>
                      <a:pt x="182" y="73"/>
                    </a:lnTo>
                    <a:lnTo>
                      <a:pt x="196" y="72"/>
                    </a:lnTo>
                    <a:lnTo>
                      <a:pt x="194" y="104"/>
                    </a:lnTo>
                    <a:lnTo>
                      <a:pt x="186" y="117"/>
                    </a:lnTo>
                    <a:lnTo>
                      <a:pt x="160" y="121"/>
                    </a:lnTo>
                    <a:lnTo>
                      <a:pt x="150" y="121"/>
                    </a:lnTo>
                    <a:lnTo>
                      <a:pt x="135" y="121"/>
                    </a:lnTo>
                    <a:lnTo>
                      <a:pt x="115" y="129"/>
                    </a:lnTo>
                    <a:lnTo>
                      <a:pt x="102" y="142"/>
                    </a:lnTo>
                    <a:lnTo>
                      <a:pt x="96" y="140"/>
                    </a:lnTo>
                    <a:lnTo>
                      <a:pt x="89" y="159"/>
                    </a:lnTo>
                    <a:lnTo>
                      <a:pt x="81" y="160"/>
                    </a:lnTo>
                    <a:lnTo>
                      <a:pt x="79" y="177"/>
                    </a:lnTo>
                    <a:lnTo>
                      <a:pt x="48" y="178"/>
                    </a:lnTo>
                    <a:lnTo>
                      <a:pt x="43" y="164"/>
                    </a:lnTo>
                    <a:lnTo>
                      <a:pt x="38" y="152"/>
                    </a:lnTo>
                    <a:lnTo>
                      <a:pt x="19" y="158"/>
                    </a:lnTo>
                    <a:lnTo>
                      <a:pt x="10" y="156"/>
                    </a:lnTo>
                    <a:lnTo>
                      <a:pt x="9" y="152"/>
                    </a:lnTo>
                    <a:lnTo>
                      <a:pt x="9" y="149"/>
                    </a:lnTo>
                    <a:lnTo>
                      <a:pt x="7" y="143"/>
                    </a:lnTo>
                    <a:lnTo>
                      <a:pt x="3" y="137"/>
                    </a:lnTo>
                    <a:lnTo>
                      <a:pt x="2" y="129"/>
                    </a:lnTo>
                    <a:lnTo>
                      <a:pt x="0" y="124"/>
                    </a:lnTo>
                    <a:lnTo>
                      <a:pt x="5" y="114"/>
                    </a:lnTo>
                    <a:lnTo>
                      <a:pt x="80" y="115"/>
                    </a:lnTo>
                    <a:lnTo>
                      <a:pt x="81" y="107"/>
                    </a:lnTo>
                    <a:lnTo>
                      <a:pt x="76" y="101"/>
                    </a:lnTo>
                    <a:lnTo>
                      <a:pt x="67" y="0"/>
                    </a:lnTo>
                    <a:lnTo>
                      <a:pt x="91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5" name="Freeform 1082"/>
              <p:cNvSpPr>
                <a:spLocks/>
              </p:cNvSpPr>
              <p:nvPr/>
            </p:nvSpPr>
            <p:spPr bwMode="gray">
              <a:xfrm>
                <a:off x="2681" y="1945"/>
                <a:ext cx="90" cy="66"/>
              </a:xfrm>
              <a:custGeom>
                <a:avLst/>
                <a:gdLst>
                  <a:gd name="T0" fmla="*/ 32 w 90"/>
                  <a:gd name="T1" fmla="*/ 48 h 66"/>
                  <a:gd name="T2" fmla="*/ 32 w 90"/>
                  <a:gd name="T3" fmla="*/ 64 h 66"/>
                  <a:gd name="T4" fmla="*/ 22 w 90"/>
                  <a:gd name="T5" fmla="*/ 60 h 66"/>
                  <a:gd name="T6" fmla="*/ 14 w 90"/>
                  <a:gd name="T7" fmla="*/ 66 h 66"/>
                  <a:gd name="T8" fmla="*/ 0 w 90"/>
                  <a:gd name="T9" fmla="*/ 56 h 66"/>
                  <a:gd name="T10" fmla="*/ 2 w 90"/>
                  <a:gd name="T11" fmla="*/ 39 h 66"/>
                  <a:gd name="T12" fmla="*/ 10 w 90"/>
                  <a:gd name="T13" fmla="*/ 38 h 66"/>
                  <a:gd name="T14" fmla="*/ 17 w 90"/>
                  <a:gd name="T15" fmla="*/ 19 h 66"/>
                  <a:gd name="T16" fmla="*/ 23 w 90"/>
                  <a:gd name="T17" fmla="*/ 21 h 66"/>
                  <a:gd name="T18" fmla="*/ 36 w 90"/>
                  <a:gd name="T19" fmla="*/ 8 h 66"/>
                  <a:gd name="T20" fmla="*/ 56 w 90"/>
                  <a:gd name="T21" fmla="*/ 0 h 66"/>
                  <a:gd name="T22" fmla="*/ 71 w 90"/>
                  <a:gd name="T23" fmla="*/ 0 h 66"/>
                  <a:gd name="T24" fmla="*/ 68 w 90"/>
                  <a:gd name="T25" fmla="*/ 7 h 66"/>
                  <a:gd name="T26" fmla="*/ 69 w 90"/>
                  <a:gd name="T27" fmla="*/ 10 h 66"/>
                  <a:gd name="T28" fmla="*/ 78 w 90"/>
                  <a:gd name="T29" fmla="*/ 21 h 66"/>
                  <a:gd name="T30" fmla="*/ 77 w 90"/>
                  <a:gd name="T31" fmla="*/ 26 h 66"/>
                  <a:gd name="T32" fmla="*/ 90 w 90"/>
                  <a:gd name="T33" fmla="*/ 34 h 66"/>
                  <a:gd name="T34" fmla="*/ 90 w 90"/>
                  <a:gd name="T35" fmla="*/ 45 h 66"/>
                  <a:gd name="T36" fmla="*/ 78 w 90"/>
                  <a:gd name="T37" fmla="*/ 48 h 66"/>
                  <a:gd name="T38" fmla="*/ 62 w 90"/>
                  <a:gd name="T39" fmla="*/ 48 h 66"/>
                  <a:gd name="T40" fmla="*/ 32 w 90"/>
                  <a:gd name="T41" fmla="*/ 48 h 6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0"/>
                  <a:gd name="T64" fmla="*/ 0 h 66"/>
                  <a:gd name="T65" fmla="*/ 90 w 90"/>
                  <a:gd name="T66" fmla="*/ 66 h 6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0" h="66">
                    <a:moveTo>
                      <a:pt x="32" y="48"/>
                    </a:moveTo>
                    <a:lnTo>
                      <a:pt x="32" y="64"/>
                    </a:lnTo>
                    <a:lnTo>
                      <a:pt x="22" y="60"/>
                    </a:lnTo>
                    <a:lnTo>
                      <a:pt x="14" y="66"/>
                    </a:lnTo>
                    <a:lnTo>
                      <a:pt x="0" y="56"/>
                    </a:lnTo>
                    <a:lnTo>
                      <a:pt x="2" y="39"/>
                    </a:lnTo>
                    <a:lnTo>
                      <a:pt x="10" y="38"/>
                    </a:lnTo>
                    <a:lnTo>
                      <a:pt x="17" y="19"/>
                    </a:lnTo>
                    <a:lnTo>
                      <a:pt x="23" y="21"/>
                    </a:lnTo>
                    <a:lnTo>
                      <a:pt x="36" y="8"/>
                    </a:lnTo>
                    <a:lnTo>
                      <a:pt x="56" y="0"/>
                    </a:lnTo>
                    <a:lnTo>
                      <a:pt x="71" y="0"/>
                    </a:lnTo>
                    <a:lnTo>
                      <a:pt x="68" y="7"/>
                    </a:lnTo>
                    <a:lnTo>
                      <a:pt x="69" y="10"/>
                    </a:lnTo>
                    <a:lnTo>
                      <a:pt x="78" y="21"/>
                    </a:lnTo>
                    <a:lnTo>
                      <a:pt x="77" y="26"/>
                    </a:lnTo>
                    <a:lnTo>
                      <a:pt x="90" y="34"/>
                    </a:lnTo>
                    <a:lnTo>
                      <a:pt x="90" y="45"/>
                    </a:lnTo>
                    <a:lnTo>
                      <a:pt x="78" y="48"/>
                    </a:lnTo>
                    <a:lnTo>
                      <a:pt x="62" y="48"/>
                    </a:lnTo>
                    <a:lnTo>
                      <a:pt x="32" y="4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6" name="Freeform 1083"/>
              <p:cNvSpPr>
                <a:spLocks/>
              </p:cNvSpPr>
              <p:nvPr/>
            </p:nvSpPr>
            <p:spPr bwMode="gray">
              <a:xfrm>
                <a:off x="2709" y="1993"/>
                <a:ext cx="46" cy="75"/>
              </a:xfrm>
              <a:custGeom>
                <a:avLst/>
                <a:gdLst>
                  <a:gd name="T0" fmla="*/ 46 w 46"/>
                  <a:gd name="T1" fmla="*/ 60 h 75"/>
                  <a:gd name="T2" fmla="*/ 37 w 46"/>
                  <a:gd name="T3" fmla="*/ 63 h 75"/>
                  <a:gd name="T4" fmla="*/ 28 w 46"/>
                  <a:gd name="T5" fmla="*/ 72 h 75"/>
                  <a:gd name="T6" fmla="*/ 15 w 46"/>
                  <a:gd name="T7" fmla="*/ 75 h 75"/>
                  <a:gd name="T8" fmla="*/ 5 w 46"/>
                  <a:gd name="T9" fmla="*/ 71 h 75"/>
                  <a:gd name="T10" fmla="*/ 0 w 46"/>
                  <a:gd name="T11" fmla="*/ 53 h 75"/>
                  <a:gd name="T12" fmla="*/ 7 w 46"/>
                  <a:gd name="T13" fmla="*/ 37 h 75"/>
                  <a:gd name="T14" fmla="*/ 4 w 46"/>
                  <a:gd name="T15" fmla="*/ 16 h 75"/>
                  <a:gd name="T16" fmla="*/ 4 w 46"/>
                  <a:gd name="T17" fmla="*/ 0 h 75"/>
                  <a:gd name="T18" fmla="*/ 34 w 46"/>
                  <a:gd name="T19" fmla="*/ 0 h 75"/>
                  <a:gd name="T20" fmla="*/ 42 w 46"/>
                  <a:gd name="T21" fmla="*/ 14 h 75"/>
                  <a:gd name="T22" fmla="*/ 40 w 46"/>
                  <a:gd name="T23" fmla="*/ 22 h 75"/>
                  <a:gd name="T24" fmla="*/ 41 w 46"/>
                  <a:gd name="T25" fmla="*/ 30 h 75"/>
                  <a:gd name="T26" fmla="*/ 43 w 46"/>
                  <a:gd name="T27" fmla="*/ 36 h 75"/>
                  <a:gd name="T28" fmla="*/ 46 w 46"/>
                  <a:gd name="T29" fmla="*/ 60 h 7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75"/>
                  <a:gd name="T47" fmla="*/ 46 w 46"/>
                  <a:gd name="T48" fmla="*/ 75 h 7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75">
                    <a:moveTo>
                      <a:pt x="46" y="60"/>
                    </a:moveTo>
                    <a:lnTo>
                      <a:pt x="37" y="63"/>
                    </a:lnTo>
                    <a:lnTo>
                      <a:pt x="28" y="72"/>
                    </a:lnTo>
                    <a:lnTo>
                      <a:pt x="15" y="75"/>
                    </a:lnTo>
                    <a:lnTo>
                      <a:pt x="5" y="71"/>
                    </a:lnTo>
                    <a:lnTo>
                      <a:pt x="0" y="53"/>
                    </a:lnTo>
                    <a:lnTo>
                      <a:pt x="7" y="37"/>
                    </a:lnTo>
                    <a:lnTo>
                      <a:pt x="4" y="16"/>
                    </a:lnTo>
                    <a:lnTo>
                      <a:pt x="4" y="0"/>
                    </a:lnTo>
                    <a:lnTo>
                      <a:pt x="34" y="0"/>
                    </a:lnTo>
                    <a:lnTo>
                      <a:pt x="42" y="14"/>
                    </a:lnTo>
                    <a:lnTo>
                      <a:pt x="40" y="22"/>
                    </a:lnTo>
                    <a:lnTo>
                      <a:pt x="41" y="30"/>
                    </a:lnTo>
                    <a:lnTo>
                      <a:pt x="43" y="36"/>
                    </a:lnTo>
                    <a:lnTo>
                      <a:pt x="46" y="6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7" name="Freeform 1084"/>
              <p:cNvSpPr>
                <a:spLocks/>
              </p:cNvSpPr>
              <p:nvPr/>
            </p:nvSpPr>
            <p:spPr bwMode="gray">
              <a:xfrm>
                <a:off x="2645" y="2001"/>
                <a:ext cx="71" cy="73"/>
              </a:xfrm>
              <a:custGeom>
                <a:avLst/>
                <a:gdLst>
                  <a:gd name="T0" fmla="*/ 69 w 71"/>
                  <a:gd name="T1" fmla="*/ 63 h 73"/>
                  <a:gd name="T2" fmla="*/ 38 w 71"/>
                  <a:gd name="T3" fmla="*/ 63 h 73"/>
                  <a:gd name="T4" fmla="*/ 19 w 71"/>
                  <a:gd name="T5" fmla="*/ 69 h 73"/>
                  <a:gd name="T6" fmla="*/ 10 w 71"/>
                  <a:gd name="T7" fmla="*/ 73 h 73"/>
                  <a:gd name="T8" fmla="*/ 13 w 71"/>
                  <a:gd name="T9" fmla="*/ 58 h 73"/>
                  <a:gd name="T10" fmla="*/ 11 w 71"/>
                  <a:gd name="T11" fmla="*/ 53 h 73"/>
                  <a:gd name="T12" fmla="*/ 7 w 71"/>
                  <a:gd name="T13" fmla="*/ 50 h 73"/>
                  <a:gd name="T14" fmla="*/ 1 w 71"/>
                  <a:gd name="T15" fmla="*/ 49 h 73"/>
                  <a:gd name="T16" fmla="*/ 2 w 71"/>
                  <a:gd name="T17" fmla="*/ 41 h 73"/>
                  <a:gd name="T18" fmla="*/ 0 w 71"/>
                  <a:gd name="T19" fmla="*/ 35 h 73"/>
                  <a:gd name="T20" fmla="*/ 5 w 71"/>
                  <a:gd name="T21" fmla="*/ 32 h 73"/>
                  <a:gd name="T22" fmla="*/ 3 w 71"/>
                  <a:gd name="T23" fmla="*/ 25 h 73"/>
                  <a:gd name="T24" fmla="*/ 8 w 71"/>
                  <a:gd name="T25" fmla="*/ 23 h 73"/>
                  <a:gd name="T26" fmla="*/ 7 w 71"/>
                  <a:gd name="T27" fmla="*/ 13 h 73"/>
                  <a:gd name="T28" fmla="*/ 4 w 71"/>
                  <a:gd name="T29" fmla="*/ 7 h 73"/>
                  <a:gd name="T30" fmla="*/ 6 w 71"/>
                  <a:gd name="T31" fmla="*/ 1 h 73"/>
                  <a:gd name="T32" fmla="*/ 36 w 71"/>
                  <a:gd name="T33" fmla="*/ 0 h 73"/>
                  <a:gd name="T34" fmla="*/ 50 w 71"/>
                  <a:gd name="T35" fmla="*/ 10 h 73"/>
                  <a:gd name="T36" fmla="*/ 58 w 71"/>
                  <a:gd name="T37" fmla="*/ 4 h 73"/>
                  <a:gd name="T38" fmla="*/ 68 w 71"/>
                  <a:gd name="T39" fmla="*/ 8 h 73"/>
                  <a:gd name="T40" fmla="*/ 71 w 71"/>
                  <a:gd name="T41" fmla="*/ 29 h 73"/>
                  <a:gd name="T42" fmla="*/ 64 w 71"/>
                  <a:gd name="T43" fmla="*/ 45 h 73"/>
                  <a:gd name="T44" fmla="*/ 69 w 71"/>
                  <a:gd name="T45" fmla="*/ 63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1"/>
                  <a:gd name="T70" fmla="*/ 0 h 73"/>
                  <a:gd name="T71" fmla="*/ 71 w 71"/>
                  <a:gd name="T72" fmla="*/ 73 h 7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1" h="73">
                    <a:moveTo>
                      <a:pt x="69" y="63"/>
                    </a:moveTo>
                    <a:lnTo>
                      <a:pt x="38" y="63"/>
                    </a:lnTo>
                    <a:lnTo>
                      <a:pt x="19" y="69"/>
                    </a:lnTo>
                    <a:lnTo>
                      <a:pt x="10" y="73"/>
                    </a:lnTo>
                    <a:lnTo>
                      <a:pt x="13" y="58"/>
                    </a:lnTo>
                    <a:lnTo>
                      <a:pt x="11" y="53"/>
                    </a:lnTo>
                    <a:lnTo>
                      <a:pt x="7" y="50"/>
                    </a:lnTo>
                    <a:lnTo>
                      <a:pt x="1" y="49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8" y="23"/>
                    </a:lnTo>
                    <a:lnTo>
                      <a:pt x="7" y="13"/>
                    </a:lnTo>
                    <a:lnTo>
                      <a:pt x="4" y="7"/>
                    </a:lnTo>
                    <a:lnTo>
                      <a:pt x="6" y="1"/>
                    </a:lnTo>
                    <a:lnTo>
                      <a:pt x="36" y="0"/>
                    </a:lnTo>
                    <a:lnTo>
                      <a:pt x="50" y="10"/>
                    </a:lnTo>
                    <a:lnTo>
                      <a:pt x="58" y="4"/>
                    </a:lnTo>
                    <a:lnTo>
                      <a:pt x="68" y="8"/>
                    </a:lnTo>
                    <a:lnTo>
                      <a:pt x="71" y="29"/>
                    </a:lnTo>
                    <a:lnTo>
                      <a:pt x="64" y="45"/>
                    </a:lnTo>
                    <a:lnTo>
                      <a:pt x="69" y="6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8" name="Freeform 1085"/>
              <p:cNvSpPr>
                <a:spLocks/>
              </p:cNvSpPr>
              <p:nvPr/>
            </p:nvSpPr>
            <p:spPr bwMode="gray">
              <a:xfrm>
                <a:off x="2861" y="2098"/>
                <a:ext cx="21" cy="17"/>
              </a:xfrm>
              <a:custGeom>
                <a:avLst/>
                <a:gdLst>
                  <a:gd name="T0" fmla="*/ 3 w 21"/>
                  <a:gd name="T1" fmla="*/ 0 h 17"/>
                  <a:gd name="T2" fmla="*/ 21 w 21"/>
                  <a:gd name="T3" fmla="*/ 0 h 17"/>
                  <a:gd name="T4" fmla="*/ 19 w 21"/>
                  <a:gd name="T5" fmla="*/ 16 h 17"/>
                  <a:gd name="T6" fmla="*/ 1 w 21"/>
                  <a:gd name="T7" fmla="*/ 17 h 17"/>
                  <a:gd name="T8" fmla="*/ 0 w 21"/>
                  <a:gd name="T9" fmla="*/ 6 h 17"/>
                  <a:gd name="T10" fmla="*/ 3 w 21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17"/>
                  <a:gd name="T20" fmla="*/ 21 w 21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17">
                    <a:moveTo>
                      <a:pt x="3" y="0"/>
                    </a:moveTo>
                    <a:lnTo>
                      <a:pt x="21" y="0"/>
                    </a:lnTo>
                    <a:lnTo>
                      <a:pt x="19" y="16"/>
                    </a:lnTo>
                    <a:lnTo>
                      <a:pt x="1" y="17"/>
                    </a:lnTo>
                    <a:lnTo>
                      <a:pt x="0" y="6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9" name="Freeform 1086"/>
              <p:cNvSpPr>
                <a:spLocks/>
              </p:cNvSpPr>
              <p:nvPr/>
            </p:nvSpPr>
            <p:spPr bwMode="gray">
              <a:xfrm>
                <a:off x="3263" y="2269"/>
                <a:ext cx="85" cy="168"/>
              </a:xfrm>
              <a:custGeom>
                <a:avLst/>
                <a:gdLst>
                  <a:gd name="T0" fmla="*/ 17 w 85"/>
                  <a:gd name="T1" fmla="*/ 53 h 168"/>
                  <a:gd name="T2" fmla="*/ 34 w 85"/>
                  <a:gd name="T3" fmla="*/ 45 h 168"/>
                  <a:gd name="T4" fmla="*/ 52 w 85"/>
                  <a:gd name="T5" fmla="*/ 34 h 168"/>
                  <a:gd name="T6" fmla="*/ 58 w 85"/>
                  <a:gd name="T7" fmla="*/ 22 h 168"/>
                  <a:gd name="T8" fmla="*/ 64 w 85"/>
                  <a:gd name="T9" fmla="*/ 19 h 168"/>
                  <a:gd name="T10" fmla="*/ 70 w 85"/>
                  <a:gd name="T11" fmla="*/ 8 h 168"/>
                  <a:gd name="T12" fmla="*/ 72 w 85"/>
                  <a:gd name="T13" fmla="*/ 0 h 168"/>
                  <a:gd name="T14" fmla="*/ 80 w 85"/>
                  <a:gd name="T15" fmla="*/ 14 h 168"/>
                  <a:gd name="T16" fmla="*/ 83 w 85"/>
                  <a:gd name="T17" fmla="*/ 30 h 168"/>
                  <a:gd name="T18" fmla="*/ 85 w 85"/>
                  <a:gd name="T19" fmla="*/ 39 h 168"/>
                  <a:gd name="T20" fmla="*/ 85 w 85"/>
                  <a:gd name="T21" fmla="*/ 49 h 168"/>
                  <a:gd name="T22" fmla="*/ 77 w 85"/>
                  <a:gd name="T23" fmla="*/ 51 h 168"/>
                  <a:gd name="T24" fmla="*/ 76 w 85"/>
                  <a:gd name="T25" fmla="*/ 63 h 168"/>
                  <a:gd name="T26" fmla="*/ 62 w 85"/>
                  <a:gd name="T27" fmla="*/ 113 h 168"/>
                  <a:gd name="T28" fmla="*/ 55 w 85"/>
                  <a:gd name="T29" fmla="*/ 137 h 168"/>
                  <a:gd name="T30" fmla="*/ 47 w 85"/>
                  <a:gd name="T31" fmla="*/ 161 h 168"/>
                  <a:gd name="T32" fmla="*/ 30 w 85"/>
                  <a:gd name="T33" fmla="*/ 168 h 168"/>
                  <a:gd name="T34" fmla="*/ 14 w 85"/>
                  <a:gd name="T35" fmla="*/ 166 h 168"/>
                  <a:gd name="T36" fmla="*/ 6 w 85"/>
                  <a:gd name="T37" fmla="*/ 152 h 168"/>
                  <a:gd name="T38" fmla="*/ 4 w 85"/>
                  <a:gd name="T39" fmla="*/ 137 h 168"/>
                  <a:gd name="T40" fmla="*/ 0 w 85"/>
                  <a:gd name="T41" fmla="*/ 123 h 168"/>
                  <a:gd name="T42" fmla="*/ 12 w 85"/>
                  <a:gd name="T43" fmla="*/ 107 h 168"/>
                  <a:gd name="T44" fmla="*/ 15 w 85"/>
                  <a:gd name="T45" fmla="*/ 92 h 168"/>
                  <a:gd name="T46" fmla="*/ 12 w 85"/>
                  <a:gd name="T47" fmla="*/ 81 h 168"/>
                  <a:gd name="T48" fmla="*/ 8 w 85"/>
                  <a:gd name="T49" fmla="*/ 67 h 168"/>
                  <a:gd name="T50" fmla="*/ 14 w 85"/>
                  <a:gd name="T51" fmla="*/ 60 h 168"/>
                  <a:gd name="T52" fmla="*/ 17 w 85"/>
                  <a:gd name="T53" fmla="*/ 53 h 16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5"/>
                  <a:gd name="T82" fmla="*/ 0 h 168"/>
                  <a:gd name="T83" fmla="*/ 85 w 85"/>
                  <a:gd name="T84" fmla="*/ 168 h 16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5" h="168">
                    <a:moveTo>
                      <a:pt x="17" y="53"/>
                    </a:moveTo>
                    <a:lnTo>
                      <a:pt x="34" y="45"/>
                    </a:lnTo>
                    <a:lnTo>
                      <a:pt x="52" y="34"/>
                    </a:lnTo>
                    <a:lnTo>
                      <a:pt x="58" y="22"/>
                    </a:lnTo>
                    <a:lnTo>
                      <a:pt x="64" y="19"/>
                    </a:lnTo>
                    <a:lnTo>
                      <a:pt x="70" y="8"/>
                    </a:lnTo>
                    <a:lnTo>
                      <a:pt x="72" y="0"/>
                    </a:lnTo>
                    <a:lnTo>
                      <a:pt x="80" y="14"/>
                    </a:lnTo>
                    <a:lnTo>
                      <a:pt x="83" y="30"/>
                    </a:lnTo>
                    <a:lnTo>
                      <a:pt x="85" y="39"/>
                    </a:lnTo>
                    <a:lnTo>
                      <a:pt x="85" y="49"/>
                    </a:lnTo>
                    <a:lnTo>
                      <a:pt x="77" y="51"/>
                    </a:lnTo>
                    <a:lnTo>
                      <a:pt x="76" y="63"/>
                    </a:lnTo>
                    <a:lnTo>
                      <a:pt x="62" y="113"/>
                    </a:lnTo>
                    <a:lnTo>
                      <a:pt x="55" y="137"/>
                    </a:lnTo>
                    <a:lnTo>
                      <a:pt x="47" y="161"/>
                    </a:lnTo>
                    <a:lnTo>
                      <a:pt x="30" y="168"/>
                    </a:lnTo>
                    <a:lnTo>
                      <a:pt x="14" y="166"/>
                    </a:lnTo>
                    <a:lnTo>
                      <a:pt x="6" y="152"/>
                    </a:lnTo>
                    <a:lnTo>
                      <a:pt x="4" y="137"/>
                    </a:lnTo>
                    <a:lnTo>
                      <a:pt x="0" y="123"/>
                    </a:lnTo>
                    <a:lnTo>
                      <a:pt x="12" y="107"/>
                    </a:lnTo>
                    <a:lnTo>
                      <a:pt x="15" y="92"/>
                    </a:lnTo>
                    <a:lnTo>
                      <a:pt x="12" y="81"/>
                    </a:lnTo>
                    <a:lnTo>
                      <a:pt x="8" y="67"/>
                    </a:lnTo>
                    <a:lnTo>
                      <a:pt x="14" y="60"/>
                    </a:lnTo>
                    <a:lnTo>
                      <a:pt x="17" y="5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0" name="Freeform 1087"/>
              <p:cNvSpPr>
                <a:spLocks/>
              </p:cNvSpPr>
              <p:nvPr/>
            </p:nvSpPr>
            <p:spPr bwMode="gray">
              <a:xfrm>
                <a:off x="2945" y="2394"/>
                <a:ext cx="195" cy="164"/>
              </a:xfrm>
              <a:custGeom>
                <a:avLst/>
                <a:gdLst>
                  <a:gd name="T0" fmla="*/ 0 w 194"/>
                  <a:gd name="T1" fmla="*/ 81 h 163"/>
                  <a:gd name="T2" fmla="*/ 6 w 194"/>
                  <a:gd name="T3" fmla="*/ 76 h 163"/>
                  <a:gd name="T4" fmla="*/ 12 w 194"/>
                  <a:gd name="T5" fmla="*/ 82 h 163"/>
                  <a:gd name="T6" fmla="*/ 17 w 194"/>
                  <a:gd name="T7" fmla="*/ 85 h 163"/>
                  <a:gd name="T8" fmla="*/ 30 w 194"/>
                  <a:gd name="T9" fmla="*/ 86 h 163"/>
                  <a:gd name="T10" fmla="*/ 41 w 194"/>
                  <a:gd name="T11" fmla="*/ 78 h 163"/>
                  <a:gd name="T12" fmla="*/ 41 w 194"/>
                  <a:gd name="T13" fmla="*/ 34 h 163"/>
                  <a:gd name="T14" fmla="*/ 50 w 194"/>
                  <a:gd name="T15" fmla="*/ 43 h 163"/>
                  <a:gd name="T16" fmla="*/ 50 w 194"/>
                  <a:gd name="T17" fmla="*/ 58 h 163"/>
                  <a:gd name="T18" fmla="*/ 62 w 194"/>
                  <a:gd name="T19" fmla="*/ 58 h 163"/>
                  <a:gd name="T20" fmla="*/ 73 w 194"/>
                  <a:gd name="T21" fmla="*/ 49 h 163"/>
                  <a:gd name="T22" fmla="*/ 75 w 194"/>
                  <a:gd name="T23" fmla="*/ 40 h 163"/>
                  <a:gd name="T24" fmla="*/ 83 w 194"/>
                  <a:gd name="T25" fmla="*/ 40 h 163"/>
                  <a:gd name="T26" fmla="*/ 90 w 194"/>
                  <a:gd name="T27" fmla="*/ 46 h 163"/>
                  <a:gd name="T28" fmla="*/ 106 w 194"/>
                  <a:gd name="T29" fmla="*/ 44 h 163"/>
                  <a:gd name="T30" fmla="*/ 112 w 194"/>
                  <a:gd name="T31" fmla="*/ 34 h 163"/>
                  <a:gd name="T32" fmla="*/ 140 w 194"/>
                  <a:gd name="T33" fmla="*/ 5 h 163"/>
                  <a:gd name="T34" fmla="*/ 148 w 194"/>
                  <a:gd name="T35" fmla="*/ 5 h 163"/>
                  <a:gd name="T36" fmla="*/ 148 w 194"/>
                  <a:gd name="T37" fmla="*/ 0 h 163"/>
                  <a:gd name="T38" fmla="*/ 172 w 194"/>
                  <a:gd name="T39" fmla="*/ 1 h 163"/>
                  <a:gd name="T40" fmla="*/ 177 w 194"/>
                  <a:gd name="T41" fmla="*/ 6 h 163"/>
                  <a:gd name="T42" fmla="*/ 184 w 194"/>
                  <a:gd name="T43" fmla="*/ 24 h 163"/>
                  <a:gd name="T44" fmla="*/ 183 w 194"/>
                  <a:gd name="T45" fmla="*/ 51 h 163"/>
                  <a:gd name="T46" fmla="*/ 184 w 194"/>
                  <a:gd name="T47" fmla="*/ 58 h 163"/>
                  <a:gd name="T48" fmla="*/ 194 w 194"/>
                  <a:gd name="T49" fmla="*/ 59 h 163"/>
                  <a:gd name="T50" fmla="*/ 191 w 194"/>
                  <a:gd name="T51" fmla="*/ 68 h 163"/>
                  <a:gd name="T52" fmla="*/ 191 w 194"/>
                  <a:gd name="T53" fmla="*/ 77 h 163"/>
                  <a:gd name="T54" fmla="*/ 185 w 194"/>
                  <a:gd name="T55" fmla="*/ 82 h 163"/>
                  <a:gd name="T56" fmla="*/ 172 w 194"/>
                  <a:gd name="T57" fmla="*/ 97 h 163"/>
                  <a:gd name="T58" fmla="*/ 168 w 194"/>
                  <a:gd name="T59" fmla="*/ 106 h 163"/>
                  <a:gd name="T60" fmla="*/ 157 w 194"/>
                  <a:gd name="T61" fmla="*/ 119 h 163"/>
                  <a:gd name="T62" fmla="*/ 142 w 194"/>
                  <a:gd name="T63" fmla="*/ 132 h 163"/>
                  <a:gd name="T64" fmla="*/ 124 w 194"/>
                  <a:gd name="T65" fmla="*/ 148 h 163"/>
                  <a:gd name="T66" fmla="*/ 107 w 194"/>
                  <a:gd name="T67" fmla="*/ 150 h 163"/>
                  <a:gd name="T68" fmla="*/ 96 w 194"/>
                  <a:gd name="T69" fmla="*/ 155 h 163"/>
                  <a:gd name="T70" fmla="*/ 83 w 194"/>
                  <a:gd name="T71" fmla="*/ 154 h 163"/>
                  <a:gd name="T72" fmla="*/ 67 w 194"/>
                  <a:gd name="T73" fmla="*/ 154 h 163"/>
                  <a:gd name="T74" fmla="*/ 52 w 194"/>
                  <a:gd name="T75" fmla="*/ 159 h 163"/>
                  <a:gd name="T76" fmla="*/ 38 w 194"/>
                  <a:gd name="T77" fmla="*/ 163 h 163"/>
                  <a:gd name="T78" fmla="*/ 26 w 194"/>
                  <a:gd name="T79" fmla="*/ 157 h 163"/>
                  <a:gd name="T80" fmla="*/ 22 w 194"/>
                  <a:gd name="T81" fmla="*/ 148 h 163"/>
                  <a:gd name="T82" fmla="*/ 16 w 194"/>
                  <a:gd name="T83" fmla="*/ 137 h 163"/>
                  <a:gd name="T84" fmla="*/ 22 w 194"/>
                  <a:gd name="T85" fmla="*/ 128 h 163"/>
                  <a:gd name="T86" fmla="*/ 17 w 194"/>
                  <a:gd name="T87" fmla="*/ 118 h 163"/>
                  <a:gd name="T88" fmla="*/ 9 w 194"/>
                  <a:gd name="T89" fmla="*/ 107 h 163"/>
                  <a:gd name="T90" fmla="*/ 5 w 194"/>
                  <a:gd name="T91" fmla="*/ 92 h 163"/>
                  <a:gd name="T92" fmla="*/ 0 w 194"/>
                  <a:gd name="T93" fmla="*/ 81 h 16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4"/>
                  <a:gd name="T142" fmla="*/ 0 h 163"/>
                  <a:gd name="T143" fmla="*/ 194 w 194"/>
                  <a:gd name="T144" fmla="*/ 163 h 16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4" h="163">
                    <a:moveTo>
                      <a:pt x="0" y="81"/>
                    </a:moveTo>
                    <a:cubicBezTo>
                      <a:pt x="0" y="81"/>
                      <a:pt x="5" y="75"/>
                      <a:pt x="6" y="76"/>
                    </a:cubicBezTo>
                    <a:cubicBezTo>
                      <a:pt x="6" y="76"/>
                      <a:pt x="12" y="82"/>
                      <a:pt x="12" y="82"/>
                    </a:cubicBezTo>
                    <a:cubicBezTo>
                      <a:pt x="17" y="85"/>
                      <a:pt x="17" y="85"/>
                      <a:pt x="17" y="8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73" y="49"/>
                      <a:pt x="73" y="49"/>
                      <a:pt x="73" y="4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83" y="40"/>
                      <a:pt x="83" y="40"/>
                      <a:pt x="83" y="40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106" y="44"/>
                      <a:pt x="106" y="44"/>
                      <a:pt x="106" y="44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40" y="5"/>
                      <a:pt x="140" y="5"/>
                      <a:pt x="140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84" y="24"/>
                      <a:pt x="184" y="24"/>
                      <a:pt x="184" y="24"/>
                    </a:cubicBezTo>
                    <a:cubicBezTo>
                      <a:pt x="183" y="51"/>
                      <a:pt x="183" y="51"/>
                      <a:pt x="183" y="51"/>
                    </a:cubicBezTo>
                    <a:cubicBezTo>
                      <a:pt x="184" y="58"/>
                      <a:pt x="184" y="58"/>
                      <a:pt x="184" y="58"/>
                    </a:cubicBezTo>
                    <a:cubicBezTo>
                      <a:pt x="194" y="59"/>
                      <a:pt x="194" y="59"/>
                      <a:pt x="194" y="59"/>
                    </a:cubicBezTo>
                    <a:cubicBezTo>
                      <a:pt x="191" y="68"/>
                      <a:pt x="191" y="68"/>
                      <a:pt x="191" y="68"/>
                    </a:cubicBezTo>
                    <a:cubicBezTo>
                      <a:pt x="191" y="77"/>
                      <a:pt x="191" y="77"/>
                      <a:pt x="191" y="77"/>
                    </a:cubicBezTo>
                    <a:cubicBezTo>
                      <a:pt x="185" y="82"/>
                      <a:pt x="185" y="82"/>
                      <a:pt x="185" y="82"/>
                    </a:cubicBezTo>
                    <a:cubicBezTo>
                      <a:pt x="172" y="97"/>
                      <a:pt x="172" y="97"/>
                      <a:pt x="172" y="97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57" y="119"/>
                      <a:pt x="157" y="119"/>
                      <a:pt x="157" y="119"/>
                    </a:cubicBezTo>
                    <a:cubicBezTo>
                      <a:pt x="142" y="132"/>
                      <a:pt x="142" y="132"/>
                      <a:pt x="142" y="132"/>
                    </a:cubicBezTo>
                    <a:cubicBezTo>
                      <a:pt x="124" y="148"/>
                      <a:pt x="124" y="148"/>
                      <a:pt x="124" y="148"/>
                    </a:cubicBezTo>
                    <a:cubicBezTo>
                      <a:pt x="107" y="150"/>
                      <a:pt x="107" y="150"/>
                      <a:pt x="107" y="150"/>
                    </a:cubicBezTo>
                    <a:cubicBezTo>
                      <a:pt x="96" y="155"/>
                      <a:pt x="96" y="155"/>
                      <a:pt x="96" y="155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67" y="154"/>
                      <a:pt x="67" y="154"/>
                      <a:pt x="67" y="154"/>
                    </a:cubicBezTo>
                    <a:cubicBezTo>
                      <a:pt x="52" y="159"/>
                      <a:pt x="52" y="159"/>
                      <a:pt x="52" y="159"/>
                    </a:cubicBezTo>
                    <a:cubicBezTo>
                      <a:pt x="38" y="163"/>
                      <a:pt x="38" y="163"/>
                      <a:pt x="38" y="163"/>
                    </a:cubicBezTo>
                    <a:cubicBezTo>
                      <a:pt x="26" y="157"/>
                      <a:pt x="26" y="157"/>
                      <a:pt x="26" y="157"/>
                    </a:cubicBezTo>
                    <a:cubicBezTo>
                      <a:pt x="22" y="148"/>
                      <a:pt x="22" y="148"/>
                      <a:pt x="22" y="148"/>
                    </a:cubicBezTo>
                    <a:cubicBezTo>
                      <a:pt x="16" y="137"/>
                      <a:pt x="16" y="137"/>
                      <a:pt x="16" y="137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9" y="107"/>
                      <a:pt x="9" y="107"/>
                      <a:pt x="9" y="107"/>
                    </a:cubicBezTo>
                    <a:cubicBezTo>
                      <a:pt x="5" y="92"/>
                      <a:pt x="5" y="92"/>
                      <a:pt x="5" y="92"/>
                    </a:cubicBezTo>
                    <a:lnTo>
                      <a:pt x="0" y="8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1" name="Freeform 1088"/>
              <p:cNvSpPr>
                <a:spLocks/>
              </p:cNvSpPr>
              <p:nvPr/>
            </p:nvSpPr>
            <p:spPr bwMode="gray">
              <a:xfrm>
                <a:off x="3050" y="2316"/>
                <a:ext cx="90" cy="79"/>
              </a:xfrm>
              <a:custGeom>
                <a:avLst/>
                <a:gdLst>
                  <a:gd name="T0" fmla="*/ 44 w 90"/>
                  <a:gd name="T1" fmla="*/ 78 h 79"/>
                  <a:gd name="T2" fmla="*/ 43 w 90"/>
                  <a:gd name="T3" fmla="*/ 73 h 79"/>
                  <a:gd name="T4" fmla="*/ 33 w 90"/>
                  <a:gd name="T5" fmla="*/ 72 h 79"/>
                  <a:gd name="T6" fmla="*/ 27 w 90"/>
                  <a:gd name="T7" fmla="*/ 58 h 79"/>
                  <a:gd name="T8" fmla="*/ 9 w 90"/>
                  <a:gd name="T9" fmla="*/ 48 h 79"/>
                  <a:gd name="T10" fmla="*/ 6 w 90"/>
                  <a:gd name="T11" fmla="*/ 37 h 79"/>
                  <a:gd name="T12" fmla="*/ 0 w 90"/>
                  <a:gd name="T13" fmla="*/ 27 h 79"/>
                  <a:gd name="T14" fmla="*/ 20 w 90"/>
                  <a:gd name="T15" fmla="*/ 26 h 79"/>
                  <a:gd name="T16" fmla="*/ 31 w 90"/>
                  <a:gd name="T17" fmla="*/ 13 h 79"/>
                  <a:gd name="T18" fmla="*/ 40 w 90"/>
                  <a:gd name="T19" fmla="*/ 11 h 79"/>
                  <a:gd name="T20" fmla="*/ 46 w 90"/>
                  <a:gd name="T21" fmla="*/ 0 h 79"/>
                  <a:gd name="T22" fmla="*/ 58 w 90"/>
                  <a:gd name="T23" fmla="*/ 1 h 79"/>
                  <a:gd name="T24" fmla="*/ 88 w 90"/>
                  <a:gd name="T25" fmla="*/ 11 h 79"/>
                  <a:gd name="T26" fmla="*/ 90 w 90"/>
                  <a:gd name="T27" fmla="*/ 32 h 79"/>
                  <a:gd name="T28" fmla="*/ 90 w 90"/>
                  <a:gd name="T29" fmla="*/ 54 h 79"/>
                  <a:gd name="T30" fmla="*/ 83 w 90"/>
                  <a:gd name="T31" fmla="*/ 67 h 79"/>
                  <a:gd name="T32" fmla="*/ 68 w 90"/>
                  <a:gd name="T33" fmla="*/ 79 h 79"/>
                  <a:gd name="T34" fmla="*/ 44 w 90"/>
                  <a:gd name="T35" fmla="*/ 78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0"/>
                  <a:gd name="T55" fmla="*/ 0 h 79"/>
                  <a:gd name="T56" fmla="*/ 90 w 90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0" h="79">
                    <a:moveTo>
                      <a:pt x="44" y="78"/>
                    </a:moveTo>
                    <a:lnTo>
                      <a:pt x="43" y="73"/>
                    </a:lnTo>
                    <a:lnTo>
                      <a:pt x="33" y="72"/>
                    </a:lnTo>
                    <a:lnTo>
                      <a:pt x="27" y="58"/>
                    </a:lnTo>
                    <a:lnTo>
                      <a:pt x="9" y="48"/>
                    </a:lnTo>
                    <a:lnTo>
                      <a:pt x="6" y="37"/>
                    </a:lnTo>
                    <a:lnTo>
                      <a:pt x="0" y="27"/>
                    </a:lnTo>
                    <a:lnTo>
                      <a:pt x="20" y="26"/>
                    </a:lnTo>
                    <a:lnTo>
                      <a:pt x="31" y="13"/>
                    </a:lnTo>
                    <a:lnTo>
                      <a:pt x="40" y="11"/>
                    </a:lnTo>
                    <a:lnTo>
                      <a:pt x="46" y="0"/>
                    </a:lnTo>
                    <a:lnTo>
                      <a:pt x="58" y="1"/>
                    </a:lnTo>
                    <a:lnTo>
                      <a:pt x="88" y="11"/>
                    </a:lnTo>
                    <a:lnTo>
                      <a:pt x="90" y="32"/>
                    </a:lnTo>
                    <a:lnTo>
                      <a:pt x="90" y="54"/>
                    </a:lnTo>
                    <a:lnTo>
                      <a:pt x="83" y="67"/>
                    </a:lnTo>
                    <a:lnTo>
                      <a:pt x="68" y="79"/>
                    </a:lnTo>
                    <a:lnTo>
                      <a:pt x="44" y="7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2" name="Freeform 1089"/>
              <p:cNvSpPr>
                <a:spLocks/>
              </p:cNvSpPr>
              <p:nvPr/>
            </p:nvSpPr>
            <p:spPr bwMode="gray">
              <a:xfrm>
                <a:off x="2986" y="2343"/>
                <a:ext cx="108" cy="109"/>
              </a:xfrm>
              <a:custGeom>
                <a:avLst/>
                <a:gdLst>
                  <a:gd name="T0" fmla="*/ 0 w 108"/>
                  <a:gd name="T1" fmla="*/ 85 h 109"/>
                  <a:gd name="T2" fmla="*/ 0 w 108"/>
                  <a:gd name="T3" fmla="*/ 50 h 109"/>
                  <a:gd name="T4" fmla="*/ 11 w 108"/>
                  <a:gd name="T5" fmla="*/ 50 h 109"/>
                  <a:gd name="T6" fmla="*/ 12 w 108"/>
                  <a:gd name="T7" fmla="*/ 4 h 109"/>
                  <a:gd name="T8" fmla="*/ 37 w 108"/>
                  <a:gd name="T9" fmla="*/ 1 h 109"/>
                  <a:gd name="T10" fmla="*/ 42 w 108"/>
                  <a:gd name="T11" fmla="*/ 7 h 109"/>
                  <a:gd name="T12" fmla="*/ 64 w 108"/>
                  <a:gd name="T13" fmla="*/ 0 h 109"/>
                  <a:gd name="T14" fmla="*/ 70 w 108"/>
                  <a:gd name="T15" fmla="*/ 10 h 109"/>
                  <a:gd name="T16" fmla="*/ 73 w 108"/>
                  <a:gd name="T17" fmla="*/ 21 h 109"/>
                  <a:gd name="T18" fmla="*/ 91 w 108"/>
                  <a:gd name="T19" fmla="*/ 31 h 109"/>
                  <a:gd name="T20" fmla="*/ 97 w 108"/>
                  <a:gd name="T21" fmla="*/ 45 h 109"/>
                  <a:gd name="T22" fmla="*/ 107 w 108"/>
                  <a:gd name="T23" fmla="*/ 46 h 109"/>
                  <a:gd name="T24" fmla="*/ 108 w 108"/>
                  <a:gd name="T25" fmla="*/ 52 h 109"/>
                  <a:gd name="T26" fmla="*/ 108 w 108"/>
                  <a:gd name="T27" fmla="*/ 56 h 109"/>
                  <a:gd name="T28" fmla="*/ 100 w 108"/>
                  <a:gd name="T29" fmla="*/ 56 h 109"/>
                  <a:gd name="T30" fmla="*/ 72 w 108"/>
                  <a:gd name="T31" fmla="*/ 85 h 109"/>
                  <a:gd name="T32" fmla="*/ 66 w 108"/>
                  <a:gd name="T33" fmla="*/ 95 h 109"/>
                  <a:gd name="T34" fmla="*/ 49 w 108"/>
                  <a:gd name="T35" fmla="*/ 97 h 109"/>
                  <a:gd name="T36" fmla="*/ 42 w 108"/>
                  <a:gd name="T37" fmla="*/ 91 h 109"/>
                  <a:gd name="T38" fmla="*/ 34 w 108"/>
                  <a:gd name="T39" fmla="*/ 91 h 109"/>
                  <a:gd name="T40" fmla="*/ 32 w 108"/>
                  <a:gd name="T41" fmla="*/ 100 h 109"/>
                  <a:gd name="T42" fmla="*/ 21 w 108"/>
                  <a:gd name="T43" fmla="*/ 109 h 109"/>
                  <a:gd name="T44" fmla="*/ 9 w 108"/>
                  <a:gd name="T45" fmla="*/ 109 h 109"/>
                  <a:gd name="T46" fmla="*/ 9 w 108"/>
                  <a:gd name="T47" fmla="*/ 94 h 109"/>
                  <a:gd name="T48" fmla="*/ 0 w 108"/>
                  <a:gd name="T49" fmla="*/ 85 h 1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8"/>
                  <a:gd name="T76" fmla="*/ 0 h 109"/>
                  <a:gd name="T77" fmla="*/ 108 w 108"/>
                  <a:gd name="T78" fmla="*/ 109 h 1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8" h="109">
                    <a:moveTo>
                      <a:pt x="0" y="85"/>
                    </a:moveTo>
                    <a:lnTo>
                      <a:pt x="0" y="50"/>
                    </a:lnTo>
                    <a:lnTo>
                      <a:pt x="11" y="50"/>
                    </a:lnTo>
                    <a:lnTo>
                      <a:pt x="12" y="4"/>
                    </a:lnTo>
                    <a:lnTo>
                      <a:pt x="37" y="1"/>
                    </a:lnTo>
                    <a:lnTo>
                      <a:pt x="42" y="7"/>
                    </a:lnTo>
                    <a:lnTo>
                      <a:pt x="64" y="0"/>
                    </a:lnTo>
                    <a:lnTo>
                      <a:pt x="70" y="10"/>
                    </a:lnTo>
                    <a:lnTo>
                      <a:pt x="73" y="21"/>
                    </a:lnTo>
                    <a:lnTo>
                      <a:pt x="91" y="31"/>
                    </a:lnTo>
                    <a:lnTo>
                      <a:pt x="97" y="45"/>
                    </a:lnTo>
                    <a:lnTo>
                      <a:pt x="107" y="46"/>
                    </a:lnTo>
                    <a:lnTo>
                      <a:pt x="108" y="52"/>
                    </a:lnTo>
                    <a:lnTo>
                      <a:pt x="108" y="56"/>
                    </a:lnTo>
                    <a:lnTo>
                      <a:pt x="100" y="56"/>
                    </a:lnTo>
                    <a:lnTo>
                      <a:pt x="72" y="85"/>
                    </a:lnTo>
                    <a:lnTo>
                      <a:pt x="66" y="95"/>
                    </a:lnTo>
                    <a:lnTo>
                      <a:pt x="49" y="97"/>
                    </a:lnTo>
                    <a:lnTo>
                      <a:pt x="42" y="91"/>
                    </a:lnTo>
                    <a:lnTo>
                      <a:pt x="34" y="91"/>
                    </a:lnTo>
                    <a:lnTo>
                      <a:pt x="32" y="100"/>
                    </a:lnTo>
                    <a:lnTo>
                      <a:pt x="21" y="109"/>
                    </a:lnTo>
                    <a:lnTo>
                      <a:pt x="9" y="109"/>
                    </a:lnTo>
                    <a:lnTo>
                      <a:pt x="9" y="94"/>
                    </a:lnTo>
                    <a:lnTo>
                      <a:pt x="0" y="8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3" name="Freeform 1090"/>
              <p:cNvSpPr>
                <a:spLocks/>
              </p:cNvSpPr>
              <p:nvPr/>
            </p:nvSpPr>
            <p:spPr bwMode="gray">
              <a:xfrm>
                <a:off x="2892" y="2336"/>
                <a:ext cx="106" cy="145"/>
              </a:xfrm>
              <a:custGeom>
                <a:avLst/>
                <a:gdLst>
                  <a:gd name="T0" fmla="*/ 0 w 106"/>
                  <a:gd name="T1" fmla="*/ 0 h 145"/>
                  <a:gd name="T2" fmla="*/ 73 w 106"/>
                  <a:gd name="T3" fmla="*/ 0 h 145"/>
                  <a:gd name="T4" fmla="*/ 79 w 106"/>
                  <a:gd name="T5" fmla="*/ 4 h 145"/>
                  <a:gd name="T6" fmla="*/ 99 w 106"/>
                  <a:gd name="T7" fmla="*/ 5 h 145"/>
                  <a:gd name="T8" fmla="*/ 106 w 106"/>
                  <a:gd name="T9" fmla="*/ 11 h 145"/>
                  <a:gd name="T10" fmla="*/ 105 w 106"/>
                  <a:gd name="T11" fmla="*/ 57 h 145"/>
                  <a:gd name="T12" fmla="*/ 94 w 106"/>
                  <a:gd name="T13" fmla="*/ 57 h 145"/>
                  <a:gd name="T14" fmla="*/ 94 w 106"/>
                  <a:gd name="T15" fmla="*/ 137 h 145"/>
                  <a:gd name="T16" fmla="*/ 83 w 106"/>
                  <a:gd name="T17" fmla="*/ 145 h 145"/>
                  <a:gd name="T18" fmla="*/ 70 w 106"/>
                  <a:gd name="T19" fmla="*/ 144 h 145"/>
                  <a:gd name="T20" fmla="*/ 65 w 106"/>
                  <a:gd name="T21" fmla="*/ 141 h 145"/>
                  <a:gd name="T22" fmla="*/ 59 w 106"/>
                  <a:gd name="T23" fmla="*/ 135 h 145"/>
                  <a:gd name="T24" fmla="*/ 53 w 106"/>
                  <a:gd name="T25" fmla="*/ 140 h 145"/>
                  <a:gd name="T26" fmla="*/ 38 w 106"/>
                  <a:gd name="T27" fmla="*/ 122 h 145"/>
                  <a:gd name="T28" fmla="*/ 33 w 106"/>
                  <a:gd name="T29" fmla="*/ 94 h 145"/>
                  <a:gd name="T30" fmla="*/ 29 w 106"/>
                  <a:gd name="T31" fmla="*/ 85 h 145"/>
                  <a:gd name="T32" fmla="*/ 29 w 106"/>
                  <a:gd name="T33" fmla="*/ 61 h 145"/>
                  <a:gd name="T34" fmla="*/ 8 w 106"/>
                  <a:gd name="T35" fmla="*/ 26 h 145"/>
                  <a:gd name="T36" fmla="*/ 0 w 106"/>
                  <a:gd name="T37" fmla="*/ 11 h 145"/>
                  <a:gd name="T38" fmla="*/ 0 w 106"/>
                  <a:gd name="T39" fmla="*/ 0 h 1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6"/>
                  <a:gd name="T61" fmla="*/ 0 h 145"/>
                  <a:gd name="T62" fmla="*/ 106 w 106"/>
                  <a:gd name="T63" fmla="*/ 145 h 14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6" h="145">
                    <a:moveTo>
                      <a:pt x="0" y="0"/>
                    </a:moveTo>
                    <a:lnTo>
                      <a:pt x="73" y="0"/>
                    </a:lnTo>
                    <a:lnTo>
                      <a:pt x="79" y="4"/>
                    </a:lnTo>
                    <a:lnTo>
                      <a:pt x="99" y="5"/>
                    </a:lnTo>
                    <a:lnTo>
                      <a:pt x="106" y="11"/>
                    </a:lnTo>
                    <a:lnTo>
                      <a:pt x="105" y="57"/>
                    </a:lnTo>
                    <a:lnTo>
                      <a:pt x="94" y="57"/>
                    </a:lnTo>
                    <a:lnTo>
                      <a:pt x="94" y="137"/>
                    </a:lnTo>
                    <a:lnTo>
                      <a:pt x="83" y="145"/>
                    </a:lnTo>
                    <a:lnTo>
                      <a:pt x="70" y="144"/>
                    </a:lnTo>
                    <a:lnTo>
                      <a:pt x="65" y="141"/>
                    </a:lnTo>
                    <a:lnTo>
                      <a:pt x="59" y="135"/>
                    </a:lnTo>
                    <a:lnTo>
                      <a:pt x="53" y="140"/>
                    </a:lnTo>
                    <a:lnTo>
                      <a:pt x="38" y="122"/>
                    </a:lnTo>
                    <a:lnTo>
                      <a:pt x="33" y="94"/>
                    </a:lnTo>
                    <a:lnTo>
                      <a:pt x="29" y="85"/>
                    </a:lnTo>
                    <a:lnTo>
                      <a:pt x="29" y="61"/>
                    </a:lnTo>
                    <a:lnTo>
                      <a:pt x="8" y="26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4" name="Freeform 1091"/>
              <p:cNvSpPr>
                <a:spLocks/>
              </p:cNvSpPr>
              <p:nvPr/>
            </p:nvSpPr>
            <p:spPr bwMode="gray">
              <a:xfrm>
                <a:off x="3110" y="2251"/>
                <a:ext cx="123" cy="202"/>
              </a:xfrm>
              <a:custGeom>
                <a:avLst/>
                <a:gdLst>
                  <a:gd name="T0" fmla="*/ 0 w 123"/>
                  <a:gd name="T1" fmla="*/ 66 h 202"/>
                  <a:gd name="T2" fmla="*/ 2 w 123"/>
                  <a:gd name="T3" fmla="*/ 54 h 202"/>
                  <a:gd name="T4" fmla="*/ 38 w 123"/>
                  <a:gd name="T5" fmla="*/ 47 h 202"/>
                  <a:gd name="T6" fmla="*/ 51 w 123"/>
                  <a:gd name="T7" fmla="*/ 48 h 202"/>
                  <a:gd name="T8" fmla="*/ 49 w 123"/>
                  <a:gd name="T9" fmla="*/ 71 h 202"/>
                  <a:gd name="T10" fmla="*/ 58 w 123"/>
                  <a:gd name="T11" fmla="*/ 80 h 202"/>
                  <a:gd name="T12" fmla="*/ 66 w 123"/>
                  <a:gd name="T13" fmla="*/ 69 h 202"/>
                  <a:gd name="T14" fmla="*/ 64 w 123"/>
                  <a:gd name="T15" fmla="*/ 48 h 202"/>
                  <a:gd name="T16" fmla="*/ 53 w 123"/>
                  <a:gd name="T17" fmla="*/ 36 h 202"/>
                  <a:gd name="T18" fmla="*/ 49 w 123"/>
                  <a:gd name="T19" fmla="*/ 24 h 202"/>
                  <a:gd name="T20" fmla="*/ 52 w 123"/>
                  <a:gd name="T21" fmla="*/ 12 h 202"/>
                  <a:gd name="T22" fmla="*/ 68 w 123"/>
                  <a:gd name="T23" fmla="*/ 14 h 202"/>
                  <a:gd name="T24" fmla="*/ 87 w 123"/>
                  <a:gd name="T25" fmla="*/ 14 h 202"/>
                  <a:gd name="T26" fmla="*/ 109 w 123"/>
                  <a:gd name="T27" fmla="*/ 8 h 202"/>
                  <a:gd name="T28" fmla="*/ 120 w 123"/>
                  <a:gd name="T29" fmla="*/ 0 h 202"/>
                  <a:gd name="T30" fmla="*/ 120 w 123"/>
                  <a:gd name="T31" fmla="*/ 30 h 202"/>
                  <a:gd name="T32" fmla="*/ 123 w 123"/>
                  <a:gd name="T33" fmla="*/ 60 h 202"/>
                  <a:gd name="T34" fmla="*/ 109 w 123"/>
                  <a:gd name="T35" fmla="*/ 74 h 202"/>
                  <a:gd name="T36" fmla="*/ 84 w 123"/>
                  <a:gd name="T37" fmla="*/ 89 h 202"/>
                  <a:gd name="T38" fmla="*/ 58 w 123"/>
                  <a:gd name="T39" fmla="*/ 113 h 202"/>
                  <a:gd name="T40" fmla="*/ 52 w 123"/>
                  <a:gd name="T41" fmla="*/ 115 h 202"/>
                  <a:gd name="T42" fmla="*/ 53 w 123"/>
                  <a:gd name="T43" fmla="*/ 127 h 202"/>
                  <a:gd name="T44" fmla="*/ 60 w 123"/>
                  <a:gd name="T45" fmla="*/ 147 h 202"/>
                  <a:gd name="T46" fmla="*/ 58 w 123"/>
                  <a:gd name="T47" fmla="*/ 171 h 202"/>
                  <a:gd name="T48" fmla="*/ 30 w 123"/>
                  <a:gd name="T49" fmla="*/ 186 h 202"/>
                  <a:gd name="T50" fmla="*/ 27 w 123"/>
                  <a:gd name="T51" fmla="*/ 192 h 202"/>
                  <a:gd name="T52" fmla="*/ 29 w 123"/>
                  <a:gd name="T53" fmla="*/ 198 h 202"/>
                  <a:gd name="T54" fmla="*/ 30 w 123"/>
                  <a:gd name="T55" fmla="*/ 202 h 202"/>
                  <a:gd name="T56" fmla="*/ 20 w 123"/>
                  <a:gd name="T57" fmla="*/ 201 h 202"/>
                  <a:gd name="T58" fmla="*/ 19 w 123"/>
                  <a:gd name="T59" fmla="*/ 194 h 202"/>
                  <a:gd name="T60" fmla="*/ 20 w 123"/>
                  <a:gd name="T61" fmla="*/ 167 h 202"/>
                  <a:gd name="T62" fmla="*/ 13 w 123"/>
                  <a:gd name="T63" fmla="*/ 149 h 202"/>
                  <a:gd name="T64" fmla="*/ 8 w 123"/>
                  <a:gd name="T65" fmla="*/ 144 h 202"/>
                  <a:gd name="T66" fmla="*/ 23 w 123"/>
                  <a:gd name="T67" fmla="*/ 132 h 202"/>
                  <a:gd name="T68" fmla="*/ 30 w 123"/>
                  <a:gd name="T69" fmla="*/ 119 h 202"/>
                  <a:gd name="T70" fmla="*/ 30 w 123"/>
                  <a:gd name="T71" fmla="*/ 97 h 202"/>
                  <a:gd name="T72" fmla="*/ 28 w 123"/>
                  <a:gd name="T73" fmla="*/ 76 h 202"/>
                  <a:gd name="T74" fmla="*/ 0 w 123"/>
                  <a:gd name="T75" fmla="*/ 66 h 20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3"/>
                  <a:gd name="T115" fmla="*/ 0 h 202"/>
                  <a:gd name="T116" fmla="*/ 123 w 123"/>
                  <a:gd name="T117" fmla="*/ 202 h 20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3" h="202">
                    <a:moveTo>
                      <a:pt x="0" y="66"/>
                    </a:moveTo>
                    <a:lnTo>
                      <a:pt x="2" y="54"/>
                    </a:lnTo>
                    <a:lnTo>
                      <a:pt x="38" y="47"/>
                    </a:lnTo>
                    <a:lnTo>
                      <a:pt x="51" y="48"/>
                    </a:lnTo>
                    <a:lnTo>
                      <a:pt x="49" y="71"/>
                    </a:lnTo>
                    <a:lnTo>
                      <a:pt x="58" y="80"/>
                    </a:lnTo>
                    <a:lnTo>
                      <a:pt x="66" y="69"/>
                    </a:lnTo>
                    <a:lnTo>
                      <a:pt x="64" y="48"/>
                    </a:lnTo>
                    <a:lnTo>
                      <a:pt x="53" y="36"/>
                    </a:lnTo>
                    <a:lnTo>
                      <a:pt x="49" y="24"/>
                    </a:lnTo>
                    <a:lnTo>
                      <a:pt x="52" y="12"/>
                    </a:lnTo>
                    <a:lnTo>
                      <a:pt x="68" y="14"/>
                    </a:lnTo>
                    <a:lnTo>
                      <a:pt x="87" y="14"/>
                    </a:lnTo>
                    <a:lnTo>
                      <a:pt x="109" y="8"/>
                    </a:lnTo>
                    <a:lnTo>
                      <a:pt x="120" y="0"/>
                    </a:lnTo>
                    <a:lnTo>
                      <a:pt x="120" y="30"/>
                    </a:lnTo>
                    <a:lnTo>
                      <a:pt x="123" y="60"/>
                    </a:lnTo>
                    <a:lnTo>
                      <a:pt x="109" y="74"/>
                    </a:lnTo>
                    <a:lnTo>
                      <a:pt x="84" y="89"/>
                    </a:lnTo>
                    <a:lnTo>
                      <a:pt x="58" y="113"/>
                    </a:lnTo>
                    <a:lnTo>
                      <a:pt x="52" y="115"/>
                    </a:lnTo>
                    <a:lnTo>
                      <a:pt x="53" y="127"/>
                    </a:lnTo>
                    <a:lnTo>
                      <a:pt x="60" y="147"/>
                    </a:lnTo>
                    <a:lnTo>
                      <a:pt x="58" y="171"/>
                    </a:lnTo>
                    <a:lnTo>
                      <a:pt x="30" y="186"/>
                    </a:lnTo>
                    <a:lnTo>
                      <a:pt x="27" y="192"/>
                    </a:lnTo>
                    <a:lnTo>
                      <a:pt x="29" y="198"/>
                    </a:lnTo>
                    <a:lnTo>
                      <a:pt x="30" y="202"/>
                    </a:lnTo>
                    <a:lnTo>
                      <a:pt x="20" y="201"/>
                    </a:lnTo>
                    <a:lnTo>
                      <a:pt x="19" y="194"/>
                    </a:lnTo>
                    <a:lnTo>
                      <a:pt x="20" y="167"/>
                    </a:lnTo>
                    <a:lnTo>
                      <a:pt x="13" y="149"/>
                    </a:lnTo>
                    <a:lnTo>
                      <a:pt x="8" y="144"/>
                    </a:lnTo>
                    <a:lnTo>
                      <a:pt x="23" y="132"/>
                    </a:lnTo>
                    <a:lnTo>
                      <a:pt x="30" y="119"/>
                    </a:lnTo>
                    <a:lnTo>
                      <a:pt x="30" y="97"/>
                    </a:lnTo>
                    <a:lnTo>
                      <a:pt x="28" y="7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5" name="Freeform 1092"/>
              <p:cNvSpPr>
                <a:spLocks/>
              </p:cNvSpPr>
              <p:nvPr/>
            </p:nvSpPr>
            <p:spPr bwMode="gray">
              <a:xfrm>
                <a:off x="3138" y="2240"/>
                <a:ext cx="38" cy="91"/>
              </a:xfrm>
              <a:custGeom>
                <a:avLst/>
                <a:gdLst>
                  <a:gd name="T0" fmla="*/ 2 w 38"/>
                  <a:gd name="T1" fmla="*/ 38 h 91"/>
                  <a:gd name="T2" fmla="*/ 7 w 38"/>
                  <a:gd name="T3" fmla="*/ 33 h 91"/>
                  <a:gd name="T4" fmla="*/ 8 w 38"/>
                  <a:gd name="T5" fmla="*/ 13 h 91"/>
                  <a:gd name="T6" fmla="*/ 10 w 38"/>
                  <a:gd name="T7" fmla="*/ 11 h 91"/>
                  <a:gd name="T8" fmla="*/ 6 w 38"/>
                  <a:gd name="T9" fmla="*/ 0 h 91"/>
                  <a:gd name="T10" fmla="*/ 16 w 38"/>
                  <a:gd name="T11" fmla="*/ 1 h 91"/>
                  <a:gd name="T12" fmla="*/ 23 w 38"/>
                  <a:gd name="T13" fmla="*/ 9 h 91"/>
                  <a:gd name="T14" fmla="*/ 24 w 38"/>
                  <a:gd name="T15" fmla="*/ 23 h 91"/>
                  <a:gd name="T16" fmla="*/ 21 w 38"/>
                  <a:gd name="T17" fmla="*/ 35 h 91"/>
                  <a:gd name="T18" fmla="*/ 25 w 38"/>
                  <a:gd name="T19" fmla="*/ 47 h 91"/>
                  <a:gd name="T20" fmla="*/ 36 w 38"/>
                  <a:gd name="T21" fmla="*/ 59 h 91"/>
                  <a:gd name="T22" fmla="*/ 38 w 38"/>
                  <a:gd name="T23" fmla="*/ 80 h 91"/>
                  <a:gd name="T24" fmla="*/ 30 w 38"/>
                  <a:gd name="T25" fmla="*/ 91 h 91"/>
                  <a:gd name="T26" fmla="*/ 21 w 38"/>
                  <a:gd name="T27" fmla="*/ 82 h 91"/>
                  <a:gd name="T28" fmla="*/ 23 w 38"/>
                  <a:gd name="T29" fmla="*/ 59 h 91"/>
                  <a:gd name="T30" fmla="*/ 7 w 38"/>
                  <a:gd name="T31" fmla="*/ 58 h 91"/>
                  <a:gd name="T32" fmla="*/ 0 w 38"/>
                  <a:gd name="T33" fmla="*/ 49 h 91"/>
                  <a:gd name="T34" fmla="*/ 2 w 38"/>
                  <a:gd name="T35" fmla="*/ 38 h 9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8"/>
                  <a:gd name="T55" fmla="*/ 0 h 91"/>
                  <a:gd name="T56" fmla="*/ 38 w 38"/>
                  <a:gd name="T57" fmla="*/ 91 h 9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8" h="91">
                    <a:moveTo>
                      <a:pt x="2" y="38"/>
                    </a:moveTo>
                    <a:lnTo>
                      <a:pt x="7" y="33"/>
                    </a:lnTo>
                    <a:lnTo>
                      <a:pt x="8" y="13"/>
                    </a:lnTo>
                    <a:lnTo>
                      <a:pt x="10" y="11"/>
                    </a:lnTo>
                    <a:lnTo>
                      <a:pt x="6" y="0"/>
                    </a:lnTo>
                    <a:lnTo>
                      <a:pt x="16" y="1"/>
                    </a:lnTo>
                    <a:lnTo>
                      <a:pt x="23" y="9"/>
                    </a:lnTo>
                    <a:lnTo>
                      <a:pt x="24" y="23"/>
                    </a:lnTo>
                    <a:lnTo>
                      <a:pt x="21" y="35"/>
                    </a:lnTo>
                    <a:lnTo>
                      <a:pt x="25" y="47"/>
                    </a:lnTo>
                    <a:lnTo>
                      <a:pt x="36" y="59"/>
                    </a:lnTo>
                    <a:lnTo>
                      <a:pt x="38" y="80"/>
                    </a:lnTo>
                    <a:lnTo>
                      <a:pt x="30" y="91"/>
                    </a:lnTo>
                    <a:lnTo>
                      <a:pt x="21" y="82"/>
                    </a:lnTo>
                    <a:lnTo>
                      <a:pt x="23" y="59"/>
                    </a:lnTo>
                    <a:lnTo>
                      <a:pt x="7" y="58"/>
                    </a:lnTo>
                    <a:lnTo>
                      <a:pt x="0" y="49"/>
                    </a:lnTo>
                    <a:lnTo>
                      <a:pt x="2" y="3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6" name="Freeform 1093"/>
              <p:cNvSpPr>
                <a:spLocks/>
              </p:cNvSpPr>
              <p:nvPr/>
            </p:nvSpPr>
            <p:spPr bwMode="gray">
              <a:xfrm>
                <a:off x="3010" y="2225"/>
                <a:ext cx="138" cy="118"/>
              </a:xfrm>
              <a:custGeom>
                <a:avLst/>
                <a:gdLst>
                  <a:gd name="T0" fmla="*/ 40 w 138"/>
                  <a:gd name="T1" fmla="*/ 118 h 118"/>
                  <a:gd name="T2" fmla="*/ 36 w 138"/>
                  <a:gd name="T3" fmla="*/ 113 h 118"/>
                  <a:gd name="T4" fmla="*/ 15 w 138"/>
                  <a:gd name="T5" fmla="*/ 111 h 118"/>
                  <a:gd name="T6" fmla="*/ 1 w 138"/>
                  <a:gd name="T7" fmla="*/ 97 h 118"/>
                  <a:gd name="T8" fmla="*/ 0 w 138"/>
                  <a:gd name="T9" fmla="*/ 58 h 118"/>
                  <a:gd name="T10" fmla="*/ 23 w 138"/>
                  <a:gd name="T11" fmla="*/ 57 h 118"/>
                  <a:gd name="T12" fmla="*/ 22 w 138"/>
                  <a:gd name="T13" fmla="*/ 32 h 118"/>
                  <a:gd name="T14" fmla="*/ 37 w 138"/>
                  <a:gd name="T15" fmla="*/ 38 h 118"/>
                  <a:gd name="T16" fmla="*/ 52 w 138"/>
                  <a:gd name="T17" fmla="*/ 44 h 118"/>
                  <a:gd name="T18" fmla="*/ 62 w 138"/>
                  <a:gd name="T19" fmla="*/ 40 h 118"/>
                  <a:gd name="T20" fmla="*/ 68 w 138"/>
                  <a:gd name="T21" fmla="*/ 48 h 118"/>
                  <a:gd name="T22" fmla="*/ 78 w 138"/>
                  <a:gd name="T23" fmla="*/ 52 h 118"/>
                  <a:gd name="T24" fmla="*/ 83 w 138"/>
                  <a:gd name="T25" fmla="*/ 62 h 118"/>
                  <a:gd name="T26" fmla="*/ 94 w 138"/>
                  <a:gd name="T27" fmla="*/ 61 h 118"/>
                  <a:gd name="T28" fmla="*/ 94 w 138"/>
                  <a:gd name="T29" fmla="*/ 48 h 118"/>
                  <a:gd name="T30" fmla="*/ 83 w 138"/>
                  <a:gd name="T31" fmla="*/ 44 h 118"/>
                  <a:gd name="T32" fmla="*/ 75 w 138"/>
                  <a:gd name="T33" fmla="*/ 37 h 118"/>
                  <a:gd name="T34" fmla="*/ 78 w 138"/>
                  <a:gd name="T35" fmla="*/ 20 h 118"/>
                  <a:gd name="T36" fmla="*/ 77 w 138"/>
                  <a:gd name="T37" fmla="*/ 6 h 118"/>
                  <a:gd name="T38" fmla="*/ 89 w 138"/>
                  <a:gd name="T39" fmla="*/ 0 h 118"/>
                  <a:gd name="T40" fmla="*/ 103 w 138"/>
                  <a:gd name="T41" fmla="*/ 0 h 118"/>
                  <a:gd name="T42" fmla="*/ 134 w 138"/>
                  <a:gd name="T43" fmla="*/ 15 h 118"/>
                  <a:gd name="T44" fmla="*/ 138 w 138"/>
                  <a:gd name="T45" fmla="*/ 26 h 118"/>
                  <a:gd name="T46" fmla="*/ 136 w 138"/>
                  <a:gd name="T47" fmla="*/ 31 h 118"/>
                  <a:gd name="T48" fmla="*/ 135 w 138"/>
                  <a:gd name="T49" fmla="*/ 48 h 118"/>
                  <a:gd name="T50" fmla="*/ 130 w 138"/>
                  <a:gd name="T51" fmla="*/ 53 h 118"/>
                  <a:gd name="T52" fmla="*/ 128 w 138"/>
                  <a:gd name="T53" fmla="*/ 64 h 118"/>
                  <a:gd name="T54" fmla="*/ 135 w 138"/>
                  <a:gd name="T55" fmla="*/ 73 h 118"/>
                  <a:gd name="T56" fmla="*/ 102 w 138"/>
                  <a:gd name="T57" fmla="*/ 80 h 118"/>
                  <a:gd name="T58" fmla="*/ 100 w 138"/>
                  <a:gd name="T59" fmla="*/ 92 h 118"/>
                  <a:gd name="T60" fmla="*/ 86 w 138"/>
                  <a:gd name="T61" fmla="*/ 91 h 118"/>
                  <a:gd name="T62" fmla="*/ 80 w 138"/>
                  <a:gd name="T63" fmla="*/ 102 h 118"/>
                  <a:gd name="T64" fmla="*/ 71 w 138"/>
                  <a:gd name="T65" fmla="*/ 104 h 118"/>
                  <a:gd name="T66" fmla="*/ 60 w 138"/>
                  <a:gd name="T67" fmla="*/ 116 h 118"/>
                  <a:gd name="T68" fmla="*/ 40 w 138"/>
                  <a:gd name="T69" fmla="*/ 118 h 1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8"/>
                  <a:gd name="T106" fmla="*/ 0 h 118"/>
                  <a:gd name="T107" fmla="*/ 138 w 138"/>
                  <a:gd name="T108" fmla="*/ 118 h 1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8" h="118">
                    <a:moveTo>
                      <a:pt x="40" y="118"/>
                    </a:moveTo>
                    <a:lnTo>
                      <a:pt x="36" y="113"/>
                    </a:lnTo>
                    <a:lnTo>
                      <a:pt x="15" y="111"/>
                    </a:lnTo>
                    <a:lnTo>
                      <a:pt x="1" y="97"/>
                    </a:lnTo>
                    <a:lnTo>
                      <a:pt x="0" y="58"/>
                    </a:lnTo>
                    <a:lnTo>
                      <a:pt x="23" y="57"/>
                    </a:lnTo>
                    <a:lnTo>
                      <a:pt x="22" y="32"/>
                    </a:lnTo>
                    <a:lnTo>
                      <a:pt x="37" y="38"/>
                    </a:lnTo>
                    <a:lnTo>
                      <a:pt x="52" y="44"/>
                    </a:lnTo>
                    <a:lnTo>
                      <a:pt x="62" y="40"/>
                    </a:lnTo>
                    <a:lnTo>
                      <a:pt x="68" y="48"/>
                    </a:lnTo>
                    <a:lnTo>
                      <a:pt x="78" y="52"/>
                    </a:lnTo>
                    <a:lnTo>
                      <a:pt x="83" y="62"/>
                    </a:lnTo>
                    <a:lnTo>
                      <a:pt x="94" y="61"/>
                    </a:lnTo>
                    <a:lnTo>
                      <a:pt x="94" y="48"/>
                    </a:lnTo>
                    <a:lnTo>
                      <a:pt x="83" y="44"/>
                    </a:lnTo>
                    <a:lnTo>
                      <a:pt x="75" y="37"/>
                    </a:lnTo>
                    <a:lnTo>
                      <a:pt x="78" y="20"/>
                    </a:lnTo>
                    <a:lnTo>
                      <a:pt x="77" y="6"/>
                    </a:lnTo>
                    <a:lnTo>
                      <a:pt x="89" y="0"/>
                    </a:lnTo>
                    <a:lnTo>
                      <a:pt x="103" y="0"/>
                    </a:lnTo>
                    <a:lnTo>
                      <a:pt x="134" y="15"/>
                    </a:lnTo>
                    <a:lnTo>
                      <a:pt x="138" y="26"/>
                    </a:lnTo>
                    <a:lnTo>
                      <a:pt x="136" y="31"/>
                    </a:lnTo>
                    <a:lnTo>
                      <a:pt x="135" y="48"/>
                    </a:lnTo>
                    <a:lnTo>
                      <a:pt x="130" y="53"/>
                    </a:lnTo>
                    <a:lnTo>
                      <a:pt x="128" y="64"/>
                    </a:lnTo>
                    <a:lnTo>
                      <a:pt x="135" y="73"/>
                    </a:lnTo>
                    <a:lnTo>
                      <a:pt x="102" y="80"/>
                    </a:lnTo>
                    <a:lnTo>
                      <a:pt x="100" y="92"/>
                    </a:lnTo>
                    <a:lnTo>
                      <a:pt x="86" y="91"/>
                    </a:lnTo>
                    <a:lnTo>
                      <a:pt x="80" y="102"/>
                    </a:lnTo>
                    <a:lnTo>
                      <a:pt x="71" y="104"/>
                    </a:lnTo>
                    <a:lnTo>
                      <a:pt x="60" y="116"/>
                    </a:lnTo>
                    <a:lnTo>
                      <a:pt x="40" y="11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7" name="Freeform 1094"/>
              <p:cNvSpPr>
                <a:spLocks/>
              </p:cNvSpPr>
              <p:nvPr/>
            </p:nvSpPr>
            <p:spPr bwMode="gray">
              <a:xfrm>
                <a:off x="3099" y="2138"/>
                <a:ext cx="131" cy="127"/>
              </a:xfrm>
              <a:custGeom>
                <a:avLst/>
                <a:gdLst>
                  <a:gd name="T0" fmla="*/ 14 w 131"/>
                  <a:gd name="T1" fmla="*/ 87 h 127"/>
                  <a:gd name="T2" fmla="*/ 12 w 131"/>
                  <a:gd name="T3" fmla="*/ 75 h 127"/>
                  <a:gd name="T4" fmla="*/ 1 w 131"/>
                  <a:gd name="T5" fmla="*/ 62 h 127"/>
                  <a:gd name="T6" fmla="*/ 0 w 131"/>
                  <a:gd name="T7" fmla="*/ 43 h 127"/>
                  <a:gd name="T8" fmla="*/ 15 w 131"/>
                  <a:gd name="T9" fmla="*/ 26 h 127"/>
                  <a:gd name="T10" fmla="*/ 13 w 131"/>
                  <a:gd name="T11" fmla="*/ 16 h 127"/>
                  <a:gd name="T12" fmla="*/ 17 w 131"/>
                  <a:gd name="T13" fmla="*/ 9 h 127"/>
                  <a:gd name="T14" fmla="*/ 12 w 131"/>
                  <a:gd name="T15" fmla="*/ 0 h 127"/>
                  <a:gd name="T16" fmla="*/ 28 w 131"/>
                  <a:gd name="T17" fmla="*/ 0 h 127"/>
                  <a:gd name="T18" fmla="*/ 57 w 131"/>
                  <a:gd name="T19" fmla="*/ 3 h 127"/>
                  <a:gd name="T20" fmla="*/ 96 w 131"/>
                  <a:gd name="T21" fmla="*/ 23 h 127"/>
                  <a:gd name="T22" fmla="*/ 98 w 131"/>
                  <a:gd name="T23" fmla="*/ 31 h 127"/>
                  <a:gd name="T24" fmla="*/ 118 w 131"/>
                  <a:gd name="T25" fmla="*/ 45 h 127"/>
                  <a:gd name="T26" fmla="*/ 114 w 131"/>
                  <a:gd name="T27" fmla="*/ 55 h 127"/>
                  <a:gd name="T28" fmla="*/ 112 w 131"/>
                  <a:gd name="T29" fmla="*/ 65 h 127"/>
                  <a:gd name="T30" fmla="*/ 118 w 131"/>
                  <a:gd name="T31" fmla="*/ 73 h 127"/>
                  <a:gd name="T32" fmla="*/ 118 w 131"/>
                  <a:gd name="T33" fmla="*/ 95 h 127"/>
                  <a:gd name="T34" fmla="*/ 131 w 131"/>
                  <a:gd name="T35" fmla="*/ 113 h 127"/>
                  <a:gd name="T36" fmla="*/ 120 w 131"/>
                  <a:gd name="T37" fmla="*/ 121 h 127"/>
                  <a:gd name="T38" fmla="*/ 98 w 131"/>
                  <a:gd name="T39" fmla="*/ 127 h 127"/>
                  <a:gd name="T40" fmla="*/ 63 w 131"/>
                  <a:gd name="T41" fmla="*/ 125 h 127"/>
                  <a:gd name="T42" fmla="*/ 62 w 131"/>
                  <a:gd name="T43" fmla="*/ 111 h 127"/>
                  <a:gd name="T44" fmla="*/ 55 w 131"/>
                  <a:gd name="T45" fmla="*/ 103 h 127"/>
                  <a:gd name="T46" fmla="*/ 45 w 131"/>
                  <a:gd name="T47" fmla="*/ 102 h 127"/>
                  <a:gd name="T48" fmla="*/ 14 w 131"/>
                  <a:gd name="T49" fmla="*/ 87 h 1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1"/>
                  <a:gd name="T76" fmla="*/ 0 h 127"/>
                  <a:gd name="T77" fmla="*/ 131 w 131"/>
                  <a:gd name="T78" fmla="*/ 127 h 12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1" h="127">
                    <a:moveTo>
                      <a:pt x="14" y="87"/>
                    </a:moveTo>
                    <a:lnTo>
                      <a:pt x="12" y="75"/>
                    </a:lnTo>
                    <a:lnTo>
                      <a:pt x="1" y="62"/>
                    </a:lnTo>
                    <a:lnTo>
                      <a:pt x="0" y="43"/>
                    </a:lnTo>
                    <a:lnTo>
                      <a:pt x="15" y="26"/>
                    </a:lnTo>
                    <a:lnTo>
                      <a:pt x="13" y="16"/>
                    </a:lnTo>
                    <a:lnTo>
                      <a:pt x="17" y="9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57" y="3"/>
                    </a:lnTo>
                    <a:lnTo>
                      <a:pt x="96" y="23"/>
                    </a:lnTo>
                    <a:lnTo>
                      <a:pt x="98" y="31"/>
                    </a:lnTo>
                    <a:lnTo>
                      <a:pt x="118" y="45"/>
                    </a:lnTo>
                    <a:lnTo>
                      <a:pt x="114" y="55"/>
                    </a:lnTo>
                    <a:lnTo>
                      <a:pt x="112" y="65"/>
                    </a:lnTo>
                    <a:lnTo>
                      <a:pt x="118" y="73"/>
                    </a:lnTo>
                    <a:lnTo>
                      <a:pt x="118" y="95"/>
                    </a:lnTo>
                    <a:lnTo>
                      <a:pt x="131" y="113"/>
                    </a:lnTo>
                    <a:lnTo>
                      <a:pt x="120" y="121"/>
                    </a:lnTo>
                    <a:lnTo>
                      <a:pt x="98" y="127"/>
                    </a:lnTo>
                    <a:lnTo>
                      <a:pt x="63" y="125"/>
                    </a:lnTo>
                    <a:lnTo>
                      <a:pt x="62" y="111"/>
                    </a:lnTo>
                    <a:lnTo>
                      <a:pt x="55" y="103"/>
                    </a:lnTo>
                    <a:lnTo>
                      <a:pt x="45" y="102"/>
                    </a:lnTo>
                    <a:lnTo>
                      <a:pt x="14" y="8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8" name="Freeform 1095"/>
              <p:cNvSpPr>
                <a:spLocks/>
              </p:cNvSpPr>
              <p:nvPr/>
            </p:nvSpPr>
            <p:spPr bwMode="gray">
              <a:xfrm>
                <a:off x="3097" y="2154"/>
                <a:ext cx="17" cy="27"/>
              </a:xfrm>
              <a:custGeom>
                <a:avLst/>
                <a:gdLst>
                  <a:gd name="T0" fmla="*/ 15 w 17"/>
                  <a:gd name="T1" fmla="*/ 0 h 27"/>
                  <a:gd name="T2" fmla="*/ 7 w 17"/>
                  <a:gd name="T3" fmla="*/ 1 h 27"/>
                  <a:gd name="T4" fmla="*/ 0 w 17"/>
                  <a:gd name="T5" fmla="*/ 9 h 27"/>
                  <a:gd name="T6" fmla="*/ 2 w 17"/>
                  <a:gd name="T7" fmla="*/ 27 h 27"/>
                  <a:gd name="T8" fmla="*/ 17 w 17"/>
                  <a:gd name="T9" fmla="*/ 10 h 27"/>
                  <a:gd name="T10" fmla="*/ 15 w 17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7"/>
                  <a:gd name="T20" fmla="*/ 17 w 17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7">
                    <a:moveTo>
                      <a:pt x="15" y="0"/>
                    </a:moveTo>
                    <a:lnTo>
                      <a:pt x="7" y="1"/>
                    </a:lnTo>
                    <a:lnTo>
                      <a:pt x="0" y="9"/>
                    </a:lnTo>
                    <a:lnTo>
                      <a:pt x="2" y="27"/>
                    </a:lnTo>
                    <a:lnTo>
                      <a:pt x="17" y="1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9" name="Freeform 1096"/>
              <p:cNvSpPr>
                <a:spLocks/>
              </p:cNvSpPr>
              <p:nvPr/>
            </p:nvSpPr>
            <p:spPr bwMode="gray">
              <a:xfrm>
                <a:off x="3094" y="2138"/>
                <a:ext cx="22" cy="25"/>
              </a:xfrm>
              <a:custGeom>
                <a:avLst/>
                <a:gdLst>
                  <a:gd name="T0" fmla="*/ 7 w 22"/>
                  <a:gd name="T1" fmla="*/ 3 h 25"/>
                  <a:gd name="T2" fmla="*/ 17 w 22"/>
                  <a:gd name="T3" fmla="*/ 0 h 25"/>
                  <a:gd name="T4" fmla="*/ 22 w 22"/>
                  <a:gd name="T5" fmla="*/ 9 h 25"/>
                  <a:gd name="T6" fmla="*/ 18 w 22"/>
                  <a:gd name="T7" fmla="*/ 16 h 25"/>
                  <a:gd name="T8" fmla="*/ 10 w 22"/>
                  <a:gd name="T9" fmla="*/ 17 h 25"/>
                  <a:gd name="T10" fmla="*/ 3 w 22"/>
                  <a:gd name="T11" fmla="*/ 25 h 25"/>
                  <a:gd name="T12" fmla="*/ 0 w 22"/>
                  <a:gd name="T13" fmla="*/ 13 h 25"/>
                  <a:gd name="T14" fmla="*/ 7 w 22"/>
                  <a:gd name="T15" fmla="*/ 3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"/>
                  <a:gd name="T25" fmla="*/ 0 h 25"/>
                  <a:gd name="T26" fmla="*/ 22 w 22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" h="25">
                    <a:moveTo>
                      <a:pt x="7" y="3"/>
                    </a:moveTo>
                    <a:lnTo>
                      <a:pt x="17" y="0"/>
                    </a:lnTo>
                    <a:lnTo>
                      <a:pt x="22" y="9"/>
                    </a:lnTo>
                    <a:lnTo>
                      <a:pt x="18" y="16"/>
                    </a:lnTo>
                    <a:lnTo>
                      <a:pt x="10" y="17"/>
                    </a:lnTo>
                    <a:lnTo>
                      <a:pt x="3" y="25"/>
                    </a:lnTo>
                    <a:lnTo>
                      <a:pt x="0" y="1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0" name="Freeform 1097"/>
              <p:cNvSpPr>
                <a:spLocks/>
              </p:cNvSpPr>
              <p:nvPr/>
            </p:nvSpPr>
            <p:spPr bwMode="gray">
              <a:xfrm>
                <a:off x="3101" y="2077"/>
                <a:ext cx="63" cy="64"/>
              </a:xfrm>
              <a:custGeom>
                <a:avLst/>
                <a:gdLst>
                  <a:gd name="T0" fmla="*/ 0 w 63"/>
                  <a:gd name="T1" fmla="*/ 64 h 64"/>
                  <a:gd name="T2" fmla="*/ 1 w 63"/>
                  <a:gd name="T3" fmla="*/ 47 h 64"/>
                  <a:gd name="T4" fmla="*/ 4 w 63"/>
                  <a:gd name="T5" fmla="*/ 38 h 64"/>
                  <a:gd name="T6" fmla="*/ 19 w 63"/>
                  <a:gd name="T7" fmla="*/ 25 h 64"/>
                  <a:gd name="T8" fmla="*/ 19 w 63"/>
                  <a:gd name="T9" fmla="*/ 21 h 64"/>
                  <a:gd name="T10" fmla="*/ 15 w 63"/>
                  <a:gd name="T11" fmla="*/ 20 h 64"/>
                  <a:gd name="T12" fmla="*/ 12 w 63"/>
                  <a:gd name="T13" fmla="*/ 3 h 64"/>
                  <a:gd name="T14" fmla="*/ 51 w 63"/>
                  <a:gd name="T15" fmla="*/ 0 h 64"/>
                  <a:gd name="T16" fmla="*/ 59 w 63"/>
                  <a:gd name="T17" fmla="*/ 14 h 64"/>
                  <a:gd name="T18" fmla="*/ 63 w 63"/>
                  <a:gd name="T19" fmla="*/ 31 h 64"/>
                  <a:gd name="T20" fmla="*/ 54 w 63"/>
                  <a:gd name="T21" fmla="*/ 42 h 64"/>
                  <a:gd name="T22" fmla="*/ 56 w 63"/>
                  <a:gd name="T23" fmla="*/ 53 h 64"/>
                  <a:gd name="T24" fmla="*/ 52 w 63"/>
                  <a:gd name="T25" fmla="*/ 64 h 64"/>
                  <a:gd name="T26" fmla="*/ 26 w 63"/>
                  <a:gd name="T27" fmla="*/ 61 h 64"/>
                  <a:gd name="T28" fmla="*/ 10 w 63"/>
                  <a:gd name="T29" fmla="*/ 61 h 64"/>
                  <a:gd name="T30" fmla="*/ 0 w 63"/>
                  <a:gd name="T31" fmla="*/ 64 h 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3"/>
                  <a:gd name="T49" fmla="*/ 0 h 64"/>
                  <a:gd name="T50" fmla="*/ 63 w 63"/>
                  <a:gd name="T51" fmla="*/ 64 h 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3" h="64">
                    <a:moveTo>
                      <a:pt x="0" y="64"/>
                    </a:moveTo>
                    <a:lnTo>
                      <a:pt x="1" y="47"/>
                    </a:lnTo>
                    <a:lnTo>
                      <a:pt x="4" y="38"/>
                    </a:lnTo>
                    <a:lnTo>
                      <a:pt x="19" y="25"/>
                    </a:lnTo>
                    <a:lnTo>
                      <a:pt x="19" y="21"/>
                    </a:lnTo>
                    <a:lnTo>
                      <a:pt x="15" y="20"/>
                    </a:lnTo>
                    <a:lnTo>
                      <a:pt x="12" y="3"/>
                    </a:lnTo>
                    <a:lnTo>
                      <a:pt x="51" y="0"/>
                    </a:lnTo>
                    <a:lnTo>
                      <a:pt x="59" y="14"/>
                    </a:lnTo>
                    <a:lnTo>
                      <a:pt x="63" y="31"/>
                    </a:lnTo>
                    <a:lnTo>
                      <a:pt x="54" y="42"/>
                    </a:lnTo>
                    <a:lnTo>
                      <a:pt x="56" y="53"/>
                    </a:lnTo>
                    <a:lnTo>
                      <a:pt x="52" y="64"/>
                    </a:lnTo>
                    <a:lnTo>
                      <a:pt x="26" y="61"/>
                    </a:lnTo>
                    <a:lnTo>
                      <a:pt x="10" y="61"/>
                    </a:lnTo>
                    <a:lnTo>
                      <a:pt x="0" y="6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1" name="Freeform 1098"/>
              <p:cNvSpPr>
                <a:spLocks/>
              </p:cNvSpPr>
              <p:nvPr/>
            </p:nvSpPr>
            <p:spPr bwMode="gray">
              <a:xfrm>
                <a:off x="2892" y="2196"/>
                <a:ext cx="158" cy="154"/>
              </a:xfrm>
              <a:custGeom>
                <a:avLst/>
                <a:gdLst>
                  <a:gd name="T0" fmla="*/ 0 w 158"/>
                  <a:gd name="T1" fmla="*/ 140 h 154"/>
                  <a:gd name="T2" fmla="*/ 0 w 158"/>
                  <a:gd name="T3" fmla="*/ 121 h 154"/>
                  <a:gd name="T4" fmla="*/ 5 w 158"/>
                  <a:gd name="T5" fmla="*/ 93 h 154"/>
                  <a:gd name="T6" fmla="*/ 21 w 158"/>
                  <a:gd name="T7" fmla="*/ 70 h 154"/>
                  <a:gd name="T8" fmla="*/ 21 w 158"/>
                  <a:gd name="T9" fmla="*/ 58 h 154"/>
                  <a:gd name="T10" fmla="*/ 12 w 158"/>
                  <a:gd name="T11" fmla="*/ 38 h 154"/>
                  <a:gd name="T12" fmla="*/ 15 w 158"/>
                  <a:gd name="T13" fmla="*/ 28 h 154"/>
                  <a:gd name="T14" fmla="*/ 0 w 158"/>
                  <a:gd name="T15" fmla="*/ 1 h 154"/>
                  <a:gd name="T16" fmla="*/ 7 w 158"/>
                  <a:gd name="T17" fmla="*/ 0 h 154"/>
                  <a:gd name="T18" fmla="*/ 54 w 158"/>
                  <a:gd name="T19" fmla="*/ 0 h 154"/>
                  <a:gd name="T20" fmla="*/ 56 w 158"/>
                  <a:gd name="T21" fmla="*/ 11 h 154"/>
                  <a:gd name="T22" fmla="*/ 64 w 158"/>
                  <a:gd name="T23" fmla="*/ 24 h 154"/>
                  <a:gd name="T24" fmla="*/ 86 w 158"/>
                  <a:gd name="T25" fmla="*/ 25 h 154"/>
                  <a:gd name="T26" fmla="*/ 93 w 158"/>
                  <a:gd name="T27" fmla="*/ 13 h 154"/>
                  <a:gd name="T28" fmla="*/ 114 w 158"/>
                  <a:gd name="T29" fmla="*/ 17 h 154"/>
                  <a:gd name="T30" fmla="*/ 115 w 158"/>
                  <a:gd name="T31" fmla="*/ 47 h 154"/>
                  <a:gd name="T32" fmla="*/ 123 w 158"/>
                  <a:gd name="T33" fmla="*/ 52 h 154"/>
                  <a:gd name="T34" fmla="*/ 121 w 158"/>
                  <a:gd name="T35" fmla="*/ 61 h 154"/>
                  <a:gd name="T36" fmla="*/ 140 w 158"/>
                  <a:gd name="T37" fmla="*/ 61 h 154"/>
                  <a:gd name="T38" fmla="*/ 141 w 158"/>
                  <a:gd name="T39" fmla="*/ 86 h 154"/>
                  <a:gd name="T40" fmla="*/ 118 w 158"/>
                  <a:gd name="T41" fmla="*/ 87 h 154"/>
                  <a:gd name="T42" fmla="*/ 119 w 158"/>
                  <a:gd name="T43" fmla="*/ 126 h 154"/>
                  <a:gd name="T44" fmla="*/ 133 w 158"/>
                  <a:gd name="T45" fmla="*/ 140 h 154"/>
                  <a:gd name="T46" fmla="*/ 154 w 158"/>
                  <a:gd name="T47" fmla="*/ 142 h 154"/>
                  <a:gd name="T48" fmla="*/ 158 w 158"/>
                  <a:gd name="T49" fmla="*/ 147 h 154"/>
                  <a:gd name="T50" fmla="*/ 153 w 158"/>
                  <a:gd name="T51" fmla="*/ 148 h 154"/>
                  <a:gd name="T52" fmla="*/ 136 w 158"/>
                  <a:gd name="T53" fmla="*/ 154 h 154"/>
                  <a:gd name="T54" fmla="*/ 131 w 158"/>
                  <a:gd name="T55" fmla="*/ 148 h 154"/>
                  <a:gd name="T56" fmla="*/ 106 w 158"/>
                  <a:gd name="T57" fmla="*/ 151 h 154"/>
                  <a:gd name="T58" fmla="*/ 99 w 158"/>
                  <a:gd name="T59" fmla="*/ 145 h 154"/>
                  <a:gd name="T60" fmla="*/ 79 w 158"/>
                  <a:gd name="T61" fmla="*/ 144 h 154"/>
                  <a:gd name="T62" fmla="*/ 73 w 158"/>
                  <a:gd name="T63" fmla="*/ 140 h 154"/>
                  <a:gd name="T64" fmla="*/ 0 w 158"/>
                  <a:gd name="T65" fmla="*/ 140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58"/>
                  <a:gd name="T100" fmla="*/ 0 h 154"/>
                  <a:gd name="T101" fmla="*/ 158 w 158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58" h="154">
                    <a:moveTo>
                      <a:pt x="0" y="140"/>
                    </a:moveTo>
                    <a:lnTo>
                      <a:pt x="0" y="121"/>
                    </a:lnTo>
                    <a:lnTo>
                      <a:pt x="5" y="93"/>
                    </a:lnTo>
                    <a:lnTo>
                      <a:pt x="21" y="70"/>
                    </a:lnTo>
                    <a:lnTo>
                      <a:pt x="21" y="58"/>
                    </a:lnTo>
                    <a:lnTo>
                      <a:pt x="12" y="38"/>
                    </a:lnTo>
                    <a:lnTo>
                      <a:pt x="15" y="28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54" y="0"/>
                    </a:lnTo>
                    <a:lnTo>
                      <a:pt x="56" y="11"/>
                    </a:lnTo>
                    <a:lnTo>
                      <a:pt x="64" y="24"/>
                    </a:lnTo>
                    <a:lnTo>
                      <a:pt x="86" y="25"/>
                    </a:lnTo>
                    <a:lnTo>
                      <a:pt x="93" y="13"/>
                    </a:lnTo>
                    <a:lnTo>
                      <a:pt x="114" y="17"/>
                    </a:lnTo>
                    <a:lnTo>
                      <a:pt x="115" y="47"/>
                    </a:lnTo>
                    <a:lnTo>
                      <a:pt x="123" y="52"/>
                    </a:lnTo>
                    <a:lnTo>
                      <a:pt x="121" y="61"/>
                    </a:lnTo>
                    <a:lnTo>
                      <a:pt x="140" y="61"/>
                    </a:lnTo>
                    <a:lnTo>
                      <a:pt x="141" y="86"/>
                    </a:lnTo>
                    <a:lnTo>
                      <a:pt x="118" y="87"/>
                    </a:lnTo>
                    <a:lnTo>
                      <a:pt x="119" y="126"/>
                    </a:lnTo>
                    <a:lnTo>
                      <a:pt x="133" y="140"/>
                    </a:lnTo>
                    <a:lnTo>
                      <a:pt x="154" y="142"/>
                    </a:lnTo>
                    <a:lnTo>
                      <a:pt x="158" y="147"/>
                    </a:lnTo>
                    <a:lnTo>
                      <a:pt x="153" y="148"/>
                    </a:lnTo>
                    <a:lnTo>
                      <a:pt x="136" y="154"/>
                    </a:lnTo>
                    <a:lnTo>
                      <a:pt x="131" y="148"/>
                    </a:lnTo>
                    <a:lnTo>
                      <a:pt x="106" y="151"/>
                    </a:lnTo>
                    <a:lnTo>
                      <a:pt x="99" y="145"/>
                    </a:lnTo>
                    <a:lnTo>
                      <a:pt x="79" y="144"/>
                    </a:lnTo>
                    <a:lnTo>
                      <a:pt x="73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2" name="Freeform 1099"/>
              <p:cNvSpPr>
                <a:spLocks/>
              </p:cNvSpPr>
              <p:nvPr/>
            </p:nvSpPr>
            <p:spPr bwMode="gray">
              <a:xfrm>
                <a:off x="2897" y="2062"/>
                <a:ext cx="223" cy="225"/>
              </a:xfrm>
              <a:custGeom>
                <a:avLst/>
                <a:gdLst>
                  <a:gd name="T0" fmla="*/ 0 w 223"/>
                  <a:gd name="T1" fmla="*/ 133 h 225"/>
                  <a:gd name="T2" fmla="*/ 4 w 223"/>
                  <a:gd name="T3" fmla="*/ 121 h 225"/>
                  <a:gd name="T4" fmla="*/ 10 w 223"/>
                  <a:gd name="T5" fmla="*/ 120 h 225"/>
                  <a:gd name="T6" fmla="*/ 25 w 223"/>
                  <a:gd name="T7" fmla="*/ 117 h 225"/>
                  <a:gd name="T8" fmla="*/ 44 w 223"/>
                  <a:gd name="T9" fmla="*/ 109 h 225"/>
                  <a:gd name="T10" fmla="*/ 46 w 223"/>
                  <a:gd name="T11" fmla="*/ 85 h 225"/>
                  <a:gd name="T12" fmla="*/ 65 w 223"/>
                  <a:gd name="T13" fmla="*/ 55 h 225"/>
                  <a:gd name="T14" fmla="*/ 69 w 223"/>
                  <a:gd name="T15" fmla="*/ 30 h 225"/>
                  <a:gd name="T16" fmla="*/ 71 w 223"/>
                  <a:gd name="T17" fmla="*/ 22 h 225"/>
                  <a:gd name="T18" fmla="*/ 72 w 223"/>
                  <a:gd name="T19" fmla="*/ 11 h 225"/>
                  <a:gd name="T20" fmla="*/ 83 w 223"/>
                  <a:gd name="T21" fmla="*/ 0 h 225"/>
                  <a:gd name="T22" fmla="*/ 93 w 223"/>
                  <a:gd name="T23" fmla="*/ 10 h 225"/>
                  <a:gd name="T24" fmla="*/ 103 w 223"/>
                  <a:gd name="T25" fmla="*/ 13 h 225"/>
                  <a:gd name="T26" fmla="*/ 119 w 223"/>
                  <a:gd name="T27" fmla="*/ 15 h 225"/>
                  <a:gd name="T28" fmla="*/ 128 w 223"/>
                  <a:gd name="T29" fmla="*/ 8 h 225"/>
                  <a:gd name="T30" fmla="*/ 154 w 223"/>
                  <a:gd name="T31" fmla="*/ 2 h 225"/>
                  <a:gd name="T32" fmla="*/ 177 w 223"/>
                  <a:gd name="T33" fmla="*/ 3 h 225"/>
                  <a:gd name="T34" fmla="*/ 183 w 223"/>
                  <a:gd name="T35" fmla="*/ 10 h 225"/>
                  <a:gd name="T36" fmla="*/ 203 w 223"/>
                  <a:gd name="T37" fmla="*/ 8 h 225"/>
                  <a:gd name="T38" fmla="*/ 216 w 223"/>
                  <a:gd name="T39" fmla="*/ 18 h 225"/>
                  <a:gd name="T40" fmla="*/ 219 w 223"/>
                  <a:gd name="T41" fmla="*/ 35 h 225"/>
                  <a:gd name="T42" fmla="*/ 223 w 223"/>
                  <a:gd name="T43" fmla="*/ 36 h 225"/>
                  <a:gd name="T44" fmla="*/ 223 w 223"/>
                  <a:gd name="T45" fmla="*/ 40 h 225"/>
                  <a:gd name="T46" fmla="*/ 208 w 223"/>
                  <a:gd name="T47" fmla="*/ 53 h 225"/>
                  <a:gd name="T48" fmla="*/ 205 w 223"/>
                  <a:gd name="T49" fmla="*/ 62 h 225"/>
                  <a:gd name="T50" fmla="*/ 204 w 223"/>
                  <a:gd name="T51" fmla="*/ 79 h 225"/>
                  <a:gd name="T52" fmla="*/ 197 w 223"/>
                  <a:gd name="T53" fmla="*/ 89 h 225"/>
                  <a:gd name="T54" fmla="*/ 200 w 223"/>
                  <a:gd name="T55" fmla="*/ 101 h 225"/>
                  <a:gd name="T56" fmla="*/ 202 w 223"/>
                  <a:gd name="T57" fmla="*/ 119 h 225"/>
                  <a:gd name="T58" fmla="*/ 203 w 223"/>
                  <a:gd name="T59" fmla="*/ 129 h 225"/>
                  <a:gd name="T60" fmla="*/ 203 w 223"/>
                  <a:gd name="T61" fmla="*/ 138 h 225"/>
                  <a:gd name="T62" fmla="*/ 214 w 223"/>
                  <a:gd name="T63" fmla="*/ 151 h 225"/>
                  <a:gd name="T64" fmla="*/ 216 w 223"/>
                  <a:gd name="T65" fmla="*/ 163 h 225"/>
                  <a:gd name="T66" fmla="*/ 202 w 223"/>
                  <a:gd name="T67" fmla="*/ 163 h 225"/>
                  <a:gd name="T68" fmla="*/ 190 w 223"/>
                  <a:gd name="T69" fmla="*/ 169 h 225"/>
                  <a:gd name="T70" fmla="*/ 191 w 223"/>
                  <a:gd name="T71" fmla="*/ 183 h 225"/>
                  <a:gd name="T72" fmla="*/ 188 w 223"/>
                  <a:gd name="T73" fmla="*/ 200 h 225"/>
                  <a:gd name="T74" fmla="*/ 196 w 223"/>
                  <a:gd name="T75" fmla="*/ 207 h 225"/>
                  <a:gd name="T76" fmla="*/ 207 w 223"/>
                  <a:gd name="T77" fmla="*/ 211 h 225"/>
                  <a:gd name="T78" fmla="*/ 207 w 223"/>
                  <a:gd name="T79" fmla="*/ 224 h 225"/>
                  <a:gd name="T80" fmla="*/ 196 w 223"/>
                  <a:gd name="T81" fmla="*/ 225 h 225"/>
                  <a:gd name="T82" fmla="*/ 191 w 223"/>
                  <a:gd name="T83" fmla="*/ 215 h 225"/>
                  <a:gd name="T84" fmla="*/ 181 w 223"/>
                  <a:gd name="T85" fmla="*/ 211 h 225"/>
                  <a:gd name="T86" fmla="*/ 175 w 223"/>
                  <a:gd name="T87" fmla="*/ 203 h 225"/>
                  <a:gd name="T88" fmla="*/ 165 w 223"/>
                  <a:gd name="T89" fmla="*/ 207 h 225"/>
                  <a:gd name="T90" fmla="*/ 135 w 223"/>
                  <a:gd name="T91" fmla="*/ 195 h 225"/>
                  <a:gd name="T92" fmla="*/ 116 w 223"/>
                  <a:gd name="T93" fmla="*/ 195 h 225"/>
                  <a:gd name="T94" fmla="*/ 118 w 223"/>
                  <a:gd name="T95" fmla="*/ 186 h 225"/>
                  <a:gd name="T96" fmla="*/ 110 w 223"/>
                  <a:gd name="T97" fmla="*/ 181 h 225"/>
                  <a:gd name="T98" fmla="*/ 109 w 223"/>
                  <a:gd name="T99" fmla="*/ 151 h 225"/>
                  <a:gd name="T100" fmla="*/ 88 w 223"/>
                  <a:gd name="T101" fmla="*/ 147 h 225"/>
                  <a:gd name="T102" fmla="*/ 81 w 223"/>
                  <a:gd name="T103" fmla="*/ 159 h 225"/>
                  <a:gd name="T104" fmla="*/ 59 w 223"/>
                  <a:gd name="T105" fmla="*/ 158 h 225"/>
                  <a:gd name="T106" fmla="*/ 51 w 223"/>
                  <a:gd name="T107" fmla="*/ 145 h 225"/>
                  <a:gd name="T108" fmla="*/ 49 w 223"/>
                  <a:gd name="T109" fmla="*/ 134 h 225"/>
                  <a:gd name="T110" fmla="*/ 4 w 223"/>
                  <a:gd name="T111" fmla="*/ 134 h 225"/>
                  <a:gd name="T112" fmla="*/ 0 w 223"/>
                  <a:gd name="T113" fmla="*/ 133 h 2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3"/>
                  <a:gd name="T172" fmla="*/ 0 h 225"/>
                  <a:gd name="T173" fmla="*/ 223 w 223"/>
                  <a:gd name="T174" fmla="*/ 225 h 2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3" h="225">
                    <a:moveTo>
                      <a:pt x="0" y="133"/>
                    </a:moveTo>
                    <a:lnTo>
                      <a:pt x="4" y="121"/>
                    </a:lnTo>
                    <a:lnTo>
                      <a:pt x="10" y="120"/>
                    </a:lnTo>
                    <a:lnTo>
                      <a:pt x="25" y="117"/>
                    </a:lnTo>
                    <a:lnTo>
                      <a:pt x="44" y="109"/>
                    </a:lnTo>
                    <a:lnTo>
                      <a:pt x="46" y="85"/>
                    </a:lnTo>
                    <a:lnTo>
                      <a:pt x="65" y="55"/>
                    </a:lnTo>
                    <a:lnTo>
                      <a:pt x="69" y="30"/>
                    </a:lnTo>
                    <a:lnTo>
                      <a:pt x="71" y="22"/>
                    </a:lnTo>
                    <a:lnTo>
                      <a:pt x="72" y="11"/>
                    </a:lnTo>
                    <a:lnTo>
                      <a:pt x="83" y="0"/>
                    </a:lnTo>
                    <a:lnTo>
                      <a:pt x="93" y="10"/>
                    </a:lnTo>
                    <a:lnTo>
                      <a:pt x="103" y="13"/>
                    </a:lnTo>
                    <a:lnTo>
                      <a:pt x="119" y="15"/>
                    </a:lnTo>
                    <a:lnTo>
                      <a:pt x="128" y="8"/>
                    </a:lnTo>
                    <a:lnTo>
                      <a:pt x="154" y="2"/>
                    </a:lnTo>
                    <a:lnTo>
                      <a:pt x="177" y="3"/>
                    </a:lnTo>
                    <a:lnTo>
                      <a:pt x="183" y="10"/>
                    </a:lnTo>
                    <a:lnTo>
                      <a:pt x="203" y="8"/>
                    </a:lnTo>
                    <a:lnTo>
                      <a:pt x="216" y="18"/>
                    </a:lnTo>
                    <a:lnTo>
                      <a:pt x="219" y="35"/>
                    </a:lnTo>
                    <a:lnTo>
                      <a:pt x="223" y="36"/>
                    </a:lnTo>
                    <a:lnTo>
                      <a:pt x="223" y="40"/>
                    </a:lnTo>
                    <a:lnTo>
                      <a:pt x="208" y="53"/>
                    </a:lnTo>
                    <a:lnTo>
                      <a:pt x="205" y="62"/>
                    </a:lnTo>
                    <a:lnTo>
                      <a:pt x="204" y="79"/>
                    </a:lnTo>
                    <a:lnTo>
                      <a:pt x="197" y="89"/>
                    </a:lnTo>
                    <a:lnTo>
                      <a:pt x="200" y="101"/>
                    </a:lnTo>
                    <a:lnTo>
                      <a:pt x="202" y="119"/>
                    </a:lnTo>
                    <a:lnTo>
                      <a:pt x="203" y="129"/>
                    </a:lnTo>
                    <a:lnTo>
                      <a:pt x="203" y="138"/>
                    </a:lnTo>
                    <a:lnTo>
                      <a:pt x="214" y="151"/>
                    </a:lnTo>
                    <a:lnTo>
                      <a:pt x="216" y="163"/>
                    </a:lnTo>
                    <a:lnTo>
                      <a:pt x="202" y="163"/>
                    </a:lnTo>
                    <a:lnTo>
                      <a:pt x="190" y="169"/>
                    </a:lnTo>
                    <a:lnTo>
                      <a:pt x="191" y="183"/>
                    </a:lnTo>
                    <a:lnTo>
                      <a:pt x="188" y="200"/>
                    </a:lnTo>
                    <a:lnTo>
                      <a:pt x="196" y="207"/>
                    </a:lnTo>
                    <a:lnTo>
                      <a:pt x="207" y="211"/>
                    </a:lnTo>
                    <a:lnTo>
                      <a:pt x="207" y="224"/>
                    </a:lnTo>
                    <a:lnTo>
                      <a:pt x="196" y="225"/>
                    </a:lnTo>
                    <a:lnTo>
                      <a:pt x="191" y="215"/>
                    </a:lnTo>
                    <a:lnTo>
                      <a:pt x="181" y="211"/>
                    </a:lnTo>
                    <a:lnTo>
                      <a:pt x="175" y="203"/>
                    </a:lnTo>
                    <a:lnTo>
                      <a:pt x="165" y="207"/>
                    </a:lnTo>
                    <a:lnTo>
                      <a:pt x="135" y="195"/>
                    </a:lnTo>
                    <a:lnTo>
                      <a:pt x="116" y="195"/>
                    </a:lnTo>
                    <a:lnTo>
                      <a:pt x="118" y="186"/>
                    </a:lnTo>
                    <a:lnTo>
                      <a:pt x="110" y="181"/>
                    </a:lnTo>
                    <a:lnTo>
                      <a:pt x="109" y="151"/>
                    </a:lnTo>
                    <a:lnTo>
                      <a:pt x="88" y="147"/>
                    </a:lnTo>
                    <a:lnTo>
                      <a:pt x="81" y="159"/>
                    </a:lnTo>
                    <a:lnTo>
                      <a:pt x="59" y="158"/>
                    </a:lnTo>
                    <a:lnTo>
                      <a:pt x="51" y="145"/>
                    </a:lnTo>
                    <a:lnTo>
                      <a:pt x="49" y="134"/>
                    </a:lnTo>
                    <a:lnTo>
                      <a:pt x="4" y="134"/>
                    </a:lnTo>
                    <a:lnTo>
                      <a:pt x="0" y="13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3" name="Freeform 1100"/>
              <p:cNvSpPr>
                <a:spLocks/>
              </p:cNvSpPr>
              <p:nvPr/>
            </p:nvSpPr>
            <p:spPr bwMode="gray">
              <a:xfrm>
                <a:off x="2892" y="2179"/>
                <a:ext cx="9" cy="14"/>
              </a:xfrm>
              <a:custGeom>
                <a:avLst/>
                <a:gdLst>
                  <a:gd name="T0" fmla="*/ 0 w 9"/>
                  <a:gd name="T1" fmla="*/ 3 h 14"/>
                  <a:gd name="T2" fmla="*/ 7 w 9"/>
                  <a:gd name="T3" fmla="*/ 0 h 14"/>
                  <a:gd name="T4" fmla="*/ 9 w 9"/>
                  <a:gd name="T5" fmla="*/ 4 h 14"/>
                  <a:gd name="T6" fmla="*/ 7 w 9"/>
                  <a:gd name="T7" fmla="*/ 8 h 14"/>
                  <a:gd name="T8" fmla="*/ 0 w 9"/>
                  <a:gd name="T9" fmla="*/ 14 h 14"/>
                  <a:gd name="T10" fmla="*/ 0 w 9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4"/>
                  <a:gd name="T20" fmla="*/ 9 w 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4">
                    <a:moveTo>
                      <a:pt x="0" y="3"/>
                    </a:moveTo>
                    <a:lnTo>
                      <a:pt x="7" y="0"/>
                    </a:lnTo>
                    <a:lnTo>
                      <a:pt x="9" y="4"/>
                    </a:lnTo>
                    <a:lnTo>
                      <a:pt x="7" y="8"/>
                    </a:lnTo>
                    <a:lnTo>
                      <a:pt x="0" y="14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4" name="Freeform 1101"/>
              <p:cNvSpPr>
                <a:spLocks/>
              </p:cNvSpPr>
              <p:nvPr/>
            </p:nvSpPr>
            <p:spPr bwMode="gray">
              <a:xfrm>
                <a:off x="2880" y="2083"/>
                <a:ext cx="88" cy="100"/>
              </a:xfrm>
              <a:custGeom>
                <a:avLst/>
                <a:gdLst>
                  <a:gd name="T0" fmla="*/ 0 w 88"/>
                  <a:gd name="T1" fmla="*/ 88 h 100"/>
                  <a:gd name="T2" fmla="*/ 12 w 88"/>
                  <a:gd name="T3" fmla="*/ 88 h 100"/>
                  <a:gd name="T4" fmla="*/ 12 w 88"/>
                  <a:gd name="T5" fmla="*/ 79 h 100"/>
                  <a:gd name="T6" fmla="*/ 6 w 88"/>
                  <a:gd name="T7" fmla="*/ 79 h 100"/>
                  <a:gd name="T8" fmla="*/ 6 w 88"/>
                  <a:gd name="T9" fmla="*/ 70 h 100"/>
                  <a:gd name="T10" fmla="*/ 12 w 88"/>
                  <a:gd name="T11" fmla="*/ 70 h 100"/>
                  <a:gd name="T12" fmla="*/ 19 w 88"/>
                  <a:gd name="T13" fmla="*/ 65 h 100"/>
                  <a:gd name="T14" fmla="*/ 24 w 88"/>
                  <a:gd name="T15" fmla="*/ 71 h 100"/>
                  <a:gd name="T16" fmla="*/ 37 w 88"/>
                  <a:gd name="T17" fmla="*/ 72 h 100"/>
                  <a:gd name="T18" fmla="*/ 41 w 88"/>
                  <a:gd name="T19" fmla="*/ 66 h 100"/>
                  <a:gd name="T20" fmla="*/ 41 w 88"/>
                  <a:gd name="T21" fmla="*/ 50 h 100"/>
                  <a:gd name="T22" fmla="*/ 34 w 88"/>
                  <a:gd name="T23" fmla="*/ 45 h 100"/>
                  <a:gd name="T24" fmla="*/ 34 w 88"/>
                  <a:gd name="T25" fmla="*/ 37 h 100"/>
                  <a:gd name="T26" fmla="*/ 40 w 88"/>
                  <a:gd name="T27" fmla="*/ 32 h 100"/>
                  <a:gd name="T28" fmla="*/ 37 w 88"/>
                  <a:gd name="T29" fmla="*/ 25 h 100"/>
                  <a:gd name="T30" fmla="*/ 26 w 88"/>
                  <a:gd name="T31" fmla="*/ 26 h 100"/>
                  <a:gd name="T32" fmla="*/ 23 w 88"/>
                  <a:gd name="T33" fmla="*/ 15 h 100"/>
                  <a:gd name="T34" fmla="*/ 44 w 88"/>
                  <a:gd name="T35" fmla="*/ 15 h 100"/>
                  <a:gd name="T36" fmla="*/ 44 w 88"/>
                  <a:gd name="T37" fmla="*/ 21 h 100"/>
                  <a:gd name="T38" fmla="*/ 58 w 88"/>
                  <a:gd name="T39" fmla="*/ 19 h 100"/>
                  <a:gd name="T40" fmla="*/ 60 w 88"/>
                  <a:gd name="T41" fmla="*/ 9 h 100"/>
                  <a:gd name="T42" fmla="*/ 65 w 88"/>
                  <a:gd name="T43" fmla="*/ 0 h 100"/>
                  <a:gd name="T44" fmla="*/ 88 w 88"/>
                  <a:gd name="T45" fmla="*/ 1 h 100"/>
                  <a:gd name="T46" fmla="*/ 83 w 88"/>
                  <a:gd name="T47" fmla="*/ 33 h 100"/>
                  <a:gd name="T48" fmla="*/ 63 w 88"/>
                  <a:gd name="T49" fmla="*/ 64 h 100"/>
                  <a:gd name="T50" fmla="*/ 61 w 88"/>
                  <a:gd name="T51" fmla="*/ 88 h 100"/>
                  <a:gd name="T52" fmla="*/ 42 w 88"/>
                  <a:gd name="T53" fmla="*/ 96 h 100"/>
                  <a:gd name="T54" fmla="*/ 21 w 88"/>
                  <a:gd name="T55" fmla="*/ 100 h 100"/>
                  <a:gd name="T56" fmla="*/ 19 w 88"/>
                  <a:gd name="T57" fmla="*/ 96 h 100"/>
                  <a:gd name="T58" fmla="*/ 12 w 88"/>
                  <a:gd name="T59" fmla="*/ 99 h 100"/>
                  <a:gd name="T60" fmla="*/ 0 w 88"/>
                  <a:gd name="T61" fmla="*/ 88 h 1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8"/>
                  <a:gd name="T94" fmla="*/ 0 h 100"/>
                  <a:gd name="T95" fmla="*/ 88 w 88"/>
                  <a:gd name="T96" fmla="*/ 100 h 1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8" h="100">
                    <a:moveTo>
                      <a:pt x="0" y="88"/>
                    </a:moveTo>
                    <a:lnTo>
                      <a:pt x="12" y="88"/>
                    </a:lnTo>
                    <a:lnTo>
                      <a:pt x="12" y="79"/>
                    </a:lnTo>
                    <a:lnTo>
                      <a:pt x="6" y="79"/>
                    </a:lnTo>
                    <a:lnTo>
                      <a:pt x="6" y="70"/>
                    </a:lnTo>
                    <a:lnTo>
                      <a:pt x="12" y="70"/>
                    </a:lnTo>
                    <a:lnTo>
                      <a:pt x="19" y="65"/>
                    </a:lnTo>
                    <a:lnTo>
                      <a:pt x="24" y="71"/>
                    </a:lnTo>
                    <a:lnTo>
                      <a:pt x="37" y="72"/>
                    </a:lnTo>
                    <a:lnTo>
                      <a:pt x="41" y="66"/>
                    </a:lnTo>
                    <a:lnTo>
                      <a:pt x="41" y="50"/>
                    </a:lnTo>
                    <a:lnTo>
                      <a:pt x="34" y="45"/>
                    </a:lnTo>
                    <a:lnTo>
                      <a:pt x="34" y="37"/>
                    </a:lnTo>
                    <a:lnTo>
                      <a:pt x="40" y="32"/>
                    </a:lnTo>
                    <a:lnTo>
                      <a:pt x="37" y="25"/>
                    </a:lnTo>
                    <a:lnTo>
                      <a:pt x="26" y="26"/>
                    </a:lnTo>
                    <a:lnTo>
                      <a:pt x="23" y="15"/>
                    </a:lnTo>
                    <a:lnTo>
                      <a:pt x="44" y="15"/>
                    </a:lnTo>
                    <a:lnTo>
                      <a:pt x="44" y="21"/>
                    </a:lnTo>
                    <a:lnTo>
                      <a:pt x="58" y="19"/>
                    </a:lnTo>
                    <a:lnTo>
                      <a:pt x="60" y="9"/>
                    </a:lnTo>
                    <a:lnTo>
                      <a:pt x="65" y="0"/>
                    </a:lnTo>
                    <a:lnTo>
                      <a:pt x="88" y="1"/>
                    </a:lnTo>
                    <a:lnTo>
                      <a:pt x="83" y="33"/>
                    </a:lnTo>
                    <a:lnTo>
                      <a:pt x="63" y="64"/>
                    </a:lnTo>
                    <a:lnTo>
                      <a:pt x="61" y="88"/>
                    </a:lnTo>
                    <a:lnTo>
                      <a:pt x="42" y="96"/>
                    </a:lnTo>
                    <a:lnTo>
                      <a:pt x="21" y="100"/>
                    </a:lnTo>
                    <a:lnTo>
                      <a:pt x="19" y="96"/>
                    </a:lnTo>
                    <a:lnTo>
                      <a:pt x="12" y="99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5" name="Freeform 1102"/>
              <p:cNvSpPr>
                <a:spLocks/>
              </p:cNvSpPr>
              <p:nvPr/>
            </p:nvSpPr>
            <p:spPr bwMode="gray">
              <a:xfrm>
                <a:off x="3305" y="1754"/>
                <a:ext cx="20" cy="22"/>
              </a:xfrm>
              <a:custGeom>
                <a:avLst/>
                <a:gdLst>
                  <a:gd name="T0" fmla="*/ 20 w 20"/>
                  <a:gd name="T1" fmla="*/ 4 h 22"/>
                  <a:gd name="T2" fmla="*/ 14 w 20"/>
                  <a:gd name="T3" fmla="*/ 0 h 22"/>
                  <a:gd name="T4" fmla="*/ 11 w 20"/>
                  <a:gd name="T5" fmla="*/ 1 h 22"/>
                  <a:gd name="T6" fmla="*/ 7 w 20"/>
                  <a:gd name="T7" fmla="*/ 1 h 22"/>
                  <a:gd name="T8" fmla="*/ 0 w 20"/>
                  <a:gd name="T9" fmla="*/ 7 h 22"/>
                  <a:gd name="T10" fmla="*/ 0 w 20"/>
                  <a:gd name="T11" fmla="*/ 13 h 22"/>
                  <a:gd name="T12" fmla="*/ 7 w 20"/>
                  <a:gd name="T13" fmla="*/ 16 h 22"/>
                  <a:gd name="T14" fmla="*/ 13 w 20"/>
                  <a:gd name="T15" fmla="*/ 21 h 22"/>
                  <a:gd name="T16" fmla="*/ 19 w 20"/>
                  <a:gd name="T17" fmla="*/ 22 h 22"/>
                  <a:gd name="T18" fmla="*/ 16 w 20"/>
                  <a:gd name="T19" fmla="*/ 14 h 22"/>
                  <a:gd name="T20" fmla="*/ 16 w 20"/>
                  <a:gd name="T21" fmla="*/ 9 h 22"/>
                  <a:gd name="T22" fmla="*/ 20 w 20"/>
                  <a:gd name="T23" fmla="*/ 4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"/>
                  <a:gd name="T37" fmla="*/ 0 h 22"/>
                  <a:gd name="T38" fmla="*/ 20 w 20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" h="22">
                    <a:moveTo>
                      <a:pt x="20" y="4"/>
                    </a:moveTo>
                    <a:lnTo>
                      <a:pt x="14" y="0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7" y="16"/>
                    </a:lnTo>
                    <a:lnTo>
                      <a:pt x="13" y="21"/>
                    </a:lnTo>
                    <a:lnTo>
                      <a:pt x="19" y="22"/>
                    </a:lnTo>
                    <a:lnTo>
                      <a:pt x="16" y="14"/>
                    </a:lnTo>
                    <a:lnTo>
                      <a:pt x="16" y="9"/>
                    </a:lnTo>
                    <a:lnTo>
                      <a:pt x="20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6" name="Freeform 1103"/>
              <p:cNvSpPr>
                <a:spLocks/>
              </p:cNvSpPr>
              <p:nvPr/>
            </p:nvSpPr>
            <p:spPr bwMode="gray">
              <a:xfrm>
                <a:off x="3354" y="1808"/>
                <a:ext cx="9" cy="20"/>
              </a:xfrm>
              <a:custGeom>
                <a:avLst/>
                <a:gdLst>
                  <a:gd name="T0" fmla="*/ 0 w 9"/>
                  <a:gd name="T1" fmla="*/ 17 h 20"/>
                  <a:gd name="T2" fmla="*/ 0 w 9"/>
                  <a:gd name="T3" fmla="*/ 8 h 20"/>
                  <a:gd name="T4" fmla="*/ 3 w 9"/>
                  <a:gd name="T5" fmla="*/ 0 h 20"/>
                  <a:gd name="T6" fmla="*/ 8 w 9"/>
                  <a:gd name="T7" fmla="*/ 0 h 20"/>
                  <a:gd name="T8" fmla="*/ 9 w 9"/>
                  <a:gd name="T9" fmla="*/ 6 h 20"/>
                  <a:gd name="T10" fmla="*/ 9 w 9"/>
                  <a:gd name="T11" fmla="*/ 11 h 20"/>
                  <a:gd name="T12" fmla="*/ 7 w 9"/>
                  <a:gd name="T13" fmla="*/ 18 h 20"/>
                  <a:gd name="T14" fmla="*/ 3 w 9"/>
                  <a:gd name="T15" fmla="*/ 20 h 20"/>
                  <a:gd name="T16" fmla="*/ 0 w 9"/>
                  <a:gd name="T17" fmla="*/ 17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0"/>
                  <a:gd name="T29" fmla="*/ 9 w 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0">
                    <a:moveTo>
                      <a:pt x="0" y="17"/>
                    </a:moveTo>
                    <a:lnTo>
                      <a:pt x="0" y="8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9" y="6"/>
                    </a:lnTo>
                    <a:lnTo>
                      <a:pt x="9" y="11"/>
                    </a:lnTo>
                    <a:lnTo>
                      <a:pt x="7" y="18"/>
                    </a:lnTo>
                    <a:lnTo>
                      <a:pt x="3" y="2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7" name="Freeform 1104"/>
              <p:cNvSpPr>
                <a:spLocks/>
              </p:cNvSpPr>
              <p:nvPr/>
            </p:nvSpPr>
            <p:spPr bwMode="gray">
              <a:xfrm>
                <a:off x="3357" y="1809"/>
                <a:ext cx="63" cy="44"/>
              </a:xfrm>
              <a:custGeom>
                <a:avLst/>
                <a:gdLst>
                  <a:gd name="T0" fmla="*/ 0 w 63"/>
                  <a:gd name="T1" fmla="*/ 19 h 44"/>
                  <a:gd name="T2" fmla="*/ 7 w 63"/>
                  <a:gd name="T3" fmla="*/ 27 h 44"/>
                  <a:gd name="T4" fmla="*/ 18 w 63"/>
                  <a:gd name="T5" fmla="*/ 40 h 44"/>
                  <a:gd name="T6" fmla="*/ 37 w 63"/>
                  <a:gd name="T7" fmla="*/ 44 h 44"/>
                  <a:gd name="T8" fmla="*/ 51 w 63"/>
                  <a:gd name="T9" fmla="*/ 43 h 44"/>
                  <a:gd name="T10" fmla="*/ 63 w 63"/>
                  <a:gd name="T11" fmla="*/ 20 h 44"/>
                  <a:gd name="T12" fmla="*/ 63 w 63"/>
                  <a:gd name="T13" fmla="*/ 9 h 44"/>
                  <a:gd name="T14" fmla="*/ 61 w 63"/>
                  <a:gd name="T15" fmla="*/ 2 h 44"/>
                  <a:gd name="T16" fmla="*/ 58 w 63"/>
                  <a:gd name="T17" fmla="*/ 0 h 44"/>
                  <a:gd name="T18" fmla="*/ 52 w 63"/>
                  <a:gd name="T19" fmla="*/ 7 h 44"/>
                  <a:gd name="T20" fmla="*/ 45 w 63"/>
                  <a:gd name="T21" fmla="*/ 15 h 44"/>
                  <a:gd name="T22" fmla="*/ 39 w 63"/>
                  <a:gd name="T23" fmla="*/ 23 h 44"/>
                  <a:gd name="T24" fmla="*/ 33 w 63"/>
                  <a:gd name="T25" fmla="*/ 24 h 44"/>
                  <a:gd name="T26" fmla="*/ 25 w 63"/>
                  <a:gd name="T27" fmla="*/ 22 h 44"/>
                  <a:gd name="T28" fmla="*/ 20 w 63"/>
                  <a:gd name="T29" fmla="*/ 24 h 44"/>
                  <a:gd name="T30" fmla="*/ 18 w 63"/>
                  <a:gd name="T31" fmla="*/ 25 h 44"/>
                  <a:gd name="T32" fmla="*/ 11 w 63"/>
                  <a:gd name="T33" fmla="*/ 24 h 44"/>
                  <a:gd name="T34" fmla="*/ 7 w 63"/>
                  <a:gd name="T35" fmla="*/ 20 h 44"/>
                  <a:gd name="T36" fmla="*/ 4 w 63"/>
                  <a:gd name="T37" fmla="*/ 17 h 44"/>
                  <a:gd name="T38" fmla="*/ 0 w 63"/>
                  <a:gd name="T39" fmla="*/ 19 h 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3"/>
                  <a:gd name="T61" fmla="*/ 0 h 44"/>
                  <a:gd name="T62" fmla="*/ 63 w 63"/>
                  <a:gd name="T63" fmla="*/ 44 h 4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3" h="44">
                    <a:moveTo>
                      <a:pt x="0" y="19"/>
                    </a:moveTo>
                    <a:lnTo>
                      <a:pt x="7" y="27"/>
                    </a:lnTo>
                    <a:lnTo>
                      <a:pt x="18" y="40"/>
                    </a:lnTo>
                    <a:lnTo>
                      <a:pt x="37" y="44"/>
                    </a:lnTo>
                    <a:lnTo>
                      <a:pt x="51" y="43"/>
                    </a:lnTo>
                    <a:lnTo>
                      <a:pt x="63" y="20"/>
                    </a:lnTo>
                    <a:lnTo>
                      <a:pt x="63" y="9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2" y="7"/>
                    </a:lnTo>
                    <a:lnTo>
                      <a:pt x="45" y="15"/>
                    </a:lnTo>
                    <a:lnTo>
                      <a:pt x="39" y="23"/>
                    </a:lnTo>
                    <a:lnTo>
                      <a:pt x="33" y="24"/>
                    </a:lnTo>
                    <a:lnTo>
                      <a:pt x="25" y="22"/>
                    </a:lnTo>
                    <a:lnTo>
                      <a:pt x="20" y="24"/>
                    </a:lnTo>
                    <a:lnTo>
                      <a:pt x="18" y="25"/>
                    </a:lnTo>
                    <a:lnTo>
                      <a:pt x="11" y="24"/>
                    </a:lnTo>
                    <a:lnTo>
                      <a:pt x="7" y="20"/>
                    </a:lnTo>
                    <a:lnTo>
                      <a:pt x="4" y="17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8" name="Freeform 1105"/>
              <p:cNvSpPr>
                <a:spLocks/>
              </p:cNvSpPr>
              <p:nvPr/>
            </p:nvSpPr>
            <p:spPr bwMode="gray">
              <a:xfrm>
                <a:off x="3349" y="1803"/>
                <a:ext cx="5" cy="8"/>
              </a:xfrm>
              <a:custGeom>
                <a:avLst/>
                <a:gdLst>
                  <a:gd name="T0" fmla="*/ 0 w 5"/>
                  <a:gd name="T1" fmla="*/ 0 h 8"/>
                  <a:gd name="T2" fmla="*/ 5 w 5"/>
                  <a:gd name="T3" fmla="*/ 0 h 8"/>
                  <a:gd name="T4" fmla="*/ 2 w 5"/>
                  <a:gd name="T5" fmla="*/ 8 h 8"/>
                  <a:gd name="T6" fmla="*/ 0 w 5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8"/>
                  <a:gd name="T14" fmla="*/ 5 w 5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8">
                    <a:moveTo>
                      <a:pt x="0" y="0"/>
                    </a:moveTo>
                    <a:lnTo>
                      <a:pt x="5" y="0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9" name="Freeform 1106"/>
              <p:cNvSpPr>
                <a:spLocks/>
              </p:cNvSpPr>
              <p:nvPr/>
            </p:nvSpPr>
            <p:spPr bwMode="gray">
              <a:xfrm>
                <a:off x="3368" y="1829"/>
                <a:ext cx="93" cy="97"/>
              </a:xfrm>
              <a:custGeom>
                <a:avLst/>
                <a:gdLst>
                  <a:gd name="T0" fmla="*/ 40 w 93"/>
                  <a:gd name="T1" fmla="*/ 22 h 97"/>
                  <a:gd name="T2" fmla="*/ 52 w 93"/>
                  <a:gd name="T3" fmla="*/ 0 h 97"/>
                  <a:gd name="T4" fmla="*/ 62 w 93"/>
                  <a:gd name="T5" fmla="*/ 5 h 97"/>
                  <a:gd name="T6" fmla="*/ 68 w 93"/>
                  <a:gd name="T7" fmla="*/ 10 h 97"/>
                  <a:gd name="T8" fmla="*/ 77 w 93"/>
                  <a:gd name="T9" fmla="*/ 11 h 97"/>
                  <a:gd name="T10" fmla="*/ 93 w 93"/>
                  <a:gd name="T11" fmla="*/ 26 h 97"/>
                  <a:gd name="T12" fmla="*/ 88 w 93"/>
                  <a:gd name="T13" fmla="*/ 37 h 97"/>
                  <a:gd name="T14" fmla="*/ 78 w 93"/>
                  <a:gd name="T15" fmla="*/ 47 h 97"/>
                  <a:gd name="T16" fmla="*/ 74 w 93"/>
                  <a:gd name="T17" fmla="*/ 49 h 97"/>
                  <a:gd name="T18" fmla="*/ 66 w 93"/>
                  <a:gd name="T19" fmla="*/ 51 h 97"/>
                  <a:gd name="T20" fmla="*/ 66 w 93"/>
                  <a:gd name="T21" fmla="*/ 59 h 97"/>
                  <a:gd name="T22" fmla="*/ 68 w 93"/>
                  <a:gd name="T23" fmla="*/ 67 h 97"/>
                  <a:gd name="T24" fmla="*/ 61 w 93"/>
                  <a:gd name="T25" fmla="*/ 69 h 97"/>
                  <a:gd name="T26" fmla="*/ 55 w 93"/>
                  <a:gd name="T27" fmla="*/ 73 h 97"/>
                  <a:gd name="T28" fmla="*/ 51 w 93"/>
                  <a:gd name="T29" fmla="*/ 77 h 97"/>
                  <a:gd name="T30" fmla="*/ 51 w 93"/>
                  <a:gd name="T31" fmla="*/ 81 h 97"/>
                  <a:gd name="T32" fmla="*/ 40 w 93"/>
                  <a:gd name="T33" fmla="*/ 83 h 97"/>
                  <a:gd name="T34" fmla="*/ 39 w 93"/>
                  <a:gd name="T35" fmla="*/ 87 h 97"/>
                  <a:gd name="T36" fmla="*/ 35 w 93"/>
                  <a:gd name="T37" fmla="*/ 95 h 97"/>
                  <a:gd name="T38" fmla="*/ 21 w 93"/>
                  <a:gd name="T39" fmla="*/ 94 h 97"/>
                  <a:gd name="T40" fmla="*/ 13 w 93"/>
                  <a:gd name="T41" fmla="*/ 97 h 97"/>
                  <a:gd name="T42" fmla="*/ 0 w 93"/>
                  <a:gd name="T43" fmla="*/ 69 h 97"/>
                  <a:gd name="T44" fmla="*/ 9 w 93"/>
                  <a:gd name="T45" fmla="*/ 63 h 97"/>
                  <a:gd name="T46" fmla="*/ 37 w 93"/>
                  <a:gd name="T47" fmla="*/ 53 h 97"/>
                  <a:gd name="T48" fmla="*/ 42 w 93"/>
                  <a:gd name="T49" fmla="*/ 40 h 97"/>
                  <a:gd name="T50" fmla="*/ 43 w 93"/>
                  <a:gd name="T51" fmla="*/ 30 h 97"/>
                  <a:gd name="T52" fmla="*/ 40 w 93"/>
                  <a:gd name="T53" fmla="*/ 22 h 9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3"/>
                  <a:gd name="T82" fmla="*/ 0 h 97"/>
                  <a:gd name="T83" fmla="*/ 93 w 93"/>
                  <a:gd name="T84" fmla="*/ 97 h 9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3" h="97">
                    <a:moveTo>
                      <a:pt x="40" y="22"/>
                    </a:moveTo>
                    <a:lnTo>
                      <a:pt x="52" y="0"/>
                    </a:lnTo>
                    <a:lnTo>
                      <a:pt x="62" y="5"/>
                    </a:lnTo>
                    <a:lnTo>
                      <a:pt x="68" y="10"/>
                    </a:lnTo>
                    <a:lnTo>
                      <a:pt x="77" y="11"/>
                    </a:lnTo>
                    <a:lnTo>
                      <a:pt x="93" y="26"/>
                    </a:lnTo>
                    <a:lnTo>
                      <a:pt x="88" y="37"/>
                    </a:lnTo>
                    <a:lnTo>
                      <a:pt x="78" y="47"/>
                    </a:lnTo>
                    <a:lnTo>
                      <a:pt x="74" y="49"/>
                    </a:lnTo>
                    <a:lnTo>
                      <a:pt x="66" y="51"/>
                    </a:lnTo>
                    <a:lnTo>
                      <a:pt x="66" y="59"/>
                    </a:lnTo>
                    <a:lnTo>
                      <a:pt x="68" y="67"/>
                    </a:lnTo>
                    <a:lnTo>
                      <a:pt x="61" y="69"/>
                    </a:lnTo>
                    <a:lnTo>
                      <a:pt x="55" y="73"/>
                    </a:lnTo>
                    <a:lnTo>
                      <a:pt x="51" y="77"/>
                    </a:lnTo>
                    <a:lnTo>
                      <a:pt x="51" y="81"/>
                    </a:lnTo>
                    <a:lnTo>
                      <a:pt x="40" y="83"/>
                    </a:lnTo>
                    <a:lnTo>
                      <a:pt x="39" y="87"/>
                    </a:lnTo>
                    <a:lnTo>
                      <a:pt x="35" y="95"/>
                    </a:lnTo>
                    <a:lnTo>
                      <a:pt x="21" y="94"/>
                    </a:lnTo>
                    <a:lnTo>
                      <a:pt x="13" y="97"/>
                    </a:lnTo>
                    <a:lnTo>
                      <a:pt x="0" y="69"/>
                    </a:lnTo>
                    <a:lnTo>
                      <a:pt x="9" y="63"/>
                    </a:lnTo>
                    <a:lnTo>
                      <a:pt x="37" y="53"/>
                    </a:lnTo>
                    <a:lnTo>
                      <a:pt x="42" y="40"/>
                    </a:lnTo>
                    <a:lnTo>
                      <a:pt x="43" y="30"/>
                    </a:lnTo>
                    <a:lnTo>
                      <a:pt x="40" y="2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0" name="Freeform 1107"/>
              <p:cNvSpPr>
                <a:spLocks/>
              </p:cNvSpPr>
              <p:nvPr/>
            </p:nvSpPr>
            <p:spPr bwMode="gray">
              <a:xfrm>
                <a:off x="3415" y="1804"/>
                <a:ext cx="5" cy="11"/>
              </a:xfrm>
              <a:custGeom>
                <a:avLst/>
                <a:gdLst>
                  <a:gd name="T0" fmla="*/ 0 w 5"/>
                  <a:gd name="T1" fmla="*/ 5 h 11"/>
                  <a:gd name="T2" fmla="*/ 5 w 5"/>
                  <a:gd name="T3" fmla="*/ 0 h 11"/>
                  <a:gd name="T4" fmla="*/ 4 w 5"/>
                  <a:gd name="T5" fmla="*/ 11 h 11"/>
                  <a:gd name="T6" fmla="*/ 3 w 5"/>
                  <a:gd name="T7" fmla="*/ 7 h 11"/>
                  <a:gd name="T8" fmla="*/ 0 w 5"/>
                  <a:gd name="T9" fmla="*/ 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"/>
                  <a:gd name="T17" fmla="*/ 5 w 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">
                    <a:moveTo>
                      <a:pt x="0" y="5"/>
                    </a:moveTo>
                    <a:lnTo>
                      <a:pt x="5" y="0"/>
                    </a:lnTo>
                    <a:lnTo>
                      <a:pt x="4" y="11"/>
                    </a:lnTo>
                    <a:lnTo>
                      <a:pt x="3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1" name="Freeform 1108"/>
              <p:cNvSpPr>
                <a:spLocks/>
              </p:cNvSpPr>
              <p:nvPr/>
            </p:nvSpPr>
            <p:spPr bwMode="gray">
              <a:xfrm>
                <a:off x="3259" y="1898"/>
                <a:ext cx="122" cy="75"/>
              </a:xfrm>
              <a:custGeom>
                <a:avLst/>
                <a:gdLst>
                  <a:gd name="T0" fmla="*/ 36 w 122"/>
                  <a:gd name="T1" fmla="*/ 66 h 75"/>
                  <a:gd name="T2" fmla="*/ 31 w 122"/>
                  <a:gd name="T3" fmla="*/ 70 h 75"/>
                  <a:gd name="T4" fmla="*/ 26 w 122"/>
                  <a:gd name="T5" fmla="*/ 75 h 75"/>
                  <a:gd name="T6" fmla="*/ 11 w 122"/>
                  <a:gd name="T7" fmla="*/ 75 h 75"/>
                  <a:gd name="T8" fmla="*/ 6 w 122"/>
                  <a:gd name="T9" fmla="*/ 73 h 75"/>
                  <a:gd name="T10" fmla="*/ 0 w 122"/>
                  <a:gd name="T11" fmla="*/ 50 h 75"/>
                  <a:gd name="T12" fmla="*/ 0 w 122"/>
                  <a:gd name="T13" fmla="*/ 32 h 75"/>
                  <a:gd name="T14" fmla="*/ 5 w 122"/>
                  <a:gd name="T15" fmla="*/ 18 h 75"/>
                  <a:gd name="T16" fmla="*/ 32 w 122"/>
                  <a:gd name="T17" fmla="*/ 18 h 75"/>
                  <a:gd name="T18" fmla="*/ 53 w 122"/>
                  <a:gd name="T19" fmla="*/ 22 h 75"/>
                  <a:gd name="T20" fmla="*/ 73 w 122"/>
                  <a:gd name="T21" fmla="*/ 4 h 75"/>
                  <a:gd name="T22" fmla="*/ 95 w 122"/>
                  <a:gd name="T23" fmla="*/ 0 h 75"/>
                  <a:gd name="T24" fmla="*/ 109 w 122"/>
                  <a:gd name="T25" fmla="*/ 0 h 75"/>
                  <a:gd name="T26" fmla="*/ 122 w 122"/>
                  <a:gd name="T27" fmla="*/ 28 h 75"/>
                  <a:gd name="T28" fmla="*/ 113 w 122"/>
                  <a:gd name="T29" fmla="*/ 32 h 75"/>
                  <a:gd name="T30" fmla="*/ 107 w 122"/>
                  <a:gd name="T31" fmla="*/ 36 h 75"/>
                  <a:gd name="T32" fmla="*/ 106 w 122"/>
                  <a:gd name="T33" fmla="*/ 42 h 75"/>
                  <a:gd name="T34" fmla="*/ 102 w 122"/>
                  <a:gd name="T35" fmla="*/ 46 h 75"/>
                  <a:gd name="T36" fmla="*/ 85 w 122"/>
                  <a:gd name="T37" fmla="*/ 51 h 75"/>
                  <a:gd name="T38" fmla="*/ 78 w 122"/>
                  <a:gd name="T39" fmla="*/ 52 h 75"/>
                  <a:gd name="T40" fmla="*/ 71 w 122"/>
                  <a:gd name="T41" fmla="*/ 60 h 75"/>
                  <a:gd name="T42" fmla="*/ 58 w 122"/>
                  <a:gd name="T43" fmla="*/ 60 h 75"/>
                  <a:gd name="T44" fmla="*/ 52 w 122"/>
                  <a:gd name="T45" fmla="*/ 67 h 75"/>
                  <a:gd name="T46" fmla="*/ 41 w 122"/>
                  <a:gd name="T47" fmla="*/ 67 h 75"/>
                  <a:gd name="T48" fmla="*/ 36 w 122"/>
                  <a:gd name="T49" fmla="*/ 66 h 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2"/>
                  <a:gd name="T76" fmla="*/ 0 h 75"/>
                  <a:gd name="T77" fmla="*/ 122 w 122"/>
                  <a:gd name="T78" fmla="*/ 75 h 7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2" h="75">
                    <a:moveTo>
                      <a:pt x="36" y="66"/>
                    </a:moveTo>
                    <a:lnTo>
                      <a:pt x="31" y="70"/>
                    </a:lnTo>
                    <a:lnTo>
                      <a:pt x="26" y="75"/>
                    </a:lnTo>
                    <a:lnTo>
                      <a:pt x="11" y="75"/>
                    </a:lnTo>
                    <a:lnTo>
                      <a:pt x="6" y="73"/>
                    </a:lnTo>
                    <a:lnTo>
                      <a:pt x="0" y="50"/>
                    </a:lnTo>
                    <a:lnTo>
                      <a:pt x="0" y="32"/>
                    </a:lnTo>
                    <a:lnTo>
                      <a:pt x="5" y="18"/>
                    </a:lnTo>
                    <a:lnTo>
                      <a:pt x="32" y="18"/>
                    </a:lnTo>
                    <a:lnTo>
                      <a:pt x="53" y="22"/>
                    </a:lnTo>
                    <a:lnTo>
                      <a:pt x="73" y="4"/>
                    </a:lnTo>
                    <a:lnTo>
                      <a:pt x="95" y="0"/>
                    </a:lnTo>
                    <a:lnTo>
                      <a:pt x="109" y="0"/>
                    </a:lnTo>
                    <a:lnTo>
                      <a:pt x="122" y="28"/>
                    </a:lnTo>
                    <a:lnTo>
                      <a:pt x="113" y="32"/>
                    </a:lnTo>
                    <a:lnTo>
                      <a:pt x="107" y="36"/>
                    </a:lnTo>
                    <a:lnTo>
                      <a:pt x="106" y="42"/>
                    </a:lnTo>
                    <a:lnTo>
                      <a:pt x="102" y="46"/>
                    </a:lnTo>
                    <a:lnTo>
                      <a:pt x="85" y="51"/>
                    </a:lnTo>
                    <a:lnTo>
                      <a:pt x="78" y="52"/>
                    </a:lnTo>
                    <a:lnTo>
                      <a:pt x="71" y="60"/>
                    </a:lnTo>
                    <a:lnTo>
                      <a:pt x="58" y="60"/>
                    </a:lnTo>
                    <a:lnTo>
                      <a:pt x="52" y="67"/>
                    </a:lnTo>
                    <a:lnTo>
                      <a:pt x="41" y="67"/>
                    </a:lnTo>
                    <a:lnTo>
                      <a:pt x="36" y="6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2" name="Freeform 1109"/>
              <p:cNvSpPr>
                <a:spLocks/>
              </p:cNvSpPr>
              <p:nvPr/>
            </p:nvSpPr>
            <p:spPr bwMode="gray">
              <a:xfrm>
                <a:off x="3162" y="1729"/>
                <a:ext cx="249" cy="201"/>
              </a:xfrm>
              <a:custGeom>
                <a:avLst/>
                <a:gdLst>
                  <a:gd name="T0" fmla="*/ 0 w 249"/>
                  <a:gd name="T1" fmla="*/ 50 h 201"/>
                  <a:gd name="T2" fmla="*/ 3 w 249"/>
                  <a:gd name="T3" fmla="*/ 35 h 201"/>
                  <a:gd name="T4" fmla="*/ 16 w 249"/>
                  <a:gd name="T5" fmla="*/ 39 h 201"/>
                  <a:gd name="T6" fmla="*/ 19 w 249"/>
                  <a:gd name="T7" fmla="*/ 36 h 201"/>
                  <a:gd name="T8" fmla="*/ 23 w 249"/>
                  <a:gd name="T9" fmla="*/ 30 h 201"/>
                  <a:gd name="T10" fmla="*/ 32 w 249"/>
                  <a:gd name="T11" fmla="*/ 28 h 201"/>
                  <a:gd name="T12" fmla="*/ 34 w 249"/>
                  <a:gd name="T13" fmla="*/ 24 h 201"/>
                  <a:gd name="T14" fmla="*/ 40 w 249"/>
                  <a:gd name="T15" fmla="*/ 20 h 201"/>
                  <a:gd name="T16" fmla="*/ 29 w 249"/>
                  <a:gd name="T17" fmla="*/ 7 h 201"/>
                  <a:gd name="T18" fmla="*/ 51 w 249"/>
                  <a:gd name="T19" fmla="*/ 4 h 201"/>
                  <a:gd name="T20" fmla="*/ 52 w 249"/>
                  <a:gd name="T21" fmla="*/ 0 h 201"/>
                  <a:gd name="T22" fmla="*/ 68 w 249"/>
                  <a:gd name="T23" fmla="*/ 3 h 201"/>
                  <a:gd name="T24" fmla="*/ 95 w 249"/>
                  <a:gd name="T25" fmla="*/ 18 h 201"/>
                  <a:gd name="T26" fmla="*/ 101 w 249"/>
                  <a:gd name="T27" fmla="*/ 27 h 201"/>
                  <a:gd name="T28" fmla="*/ 102 w 249"/>
                  <a:gd name="T29" fmla="*/ 29 h 201"/>
                  <a:gd name="T30" fmla="*/ 108 w 249"/>
                  <a:gd name="T31" fmla="*/ 31 h 201"/>
                  <a:gd name="T32" fmla="*/ 119 w 249"/>
                  <a:gd name="T33" fmla="*/ 39 h 201"/>
                  <a:gd name="T34" fmla="*/ 130 w 249"/>
                  <a:gd name="T35" fmla="*/ 39 h 201"/>
                  <a:gd name="T36" fmla="*/ 143 w 249"/>
                  <a:gd name="T37" fmla="*/ 38 h 201"/>
                  <a:gd name="T38" fmla="*/ 150 w 249"/>
                  <a:gd name="T39" fmla="*/ 41 h 201"/>
                  <a:gd name="T40" fmla="*/ 156 w 249"/>
                  <a:gd name="T41" fmla="*/ 46 h 201"/>
                  <a:gd name="T42" fmla="*/ 162 w 249"/>
                  <a:gd name="T43" fmla="*/ 47 h 201"/>
                  <a:gd name="T44" fmla="*/ 170 w 249"/>
                  <a:gd name="T45" fmla="*/ 61 h 201"/>
                  <a:gd name="T46" fmla="*/ 176 w 249"/>
                  <a:gd name="T47" fmla="*/ 66 h 201"/>
                  <a:gd name="T48" fmla="*/ 182 w 249"/>
                  <a:gd name="T49" fmla="*/ 71 h 201"/>
                  <a:gd name="T50" fmla="*/ 183 w 249"/>
                  <a:gd name="T51" fmla="*/ 82 h 201"/>
                  <a:gd name="T52" fmla="*/ 186 w 249"/>
                  <a:gd name="T53" fmla="*/ 90 h 201"/>
                  <a:gd name="T54" fmla="*/ 192 w 249"/>
                  <a:gd name="T55" fmla="*/ 96 h 201"/>
                  <a:gd name="T56" fmla="*/ 195 w 249"/>
                  <a:gd name="T57" fmla="*/ 99 h 201"/>
                  <a:gd name="T58" fmla="*/ 213 w 249"/>
                  <a:gd name="T59" fmla="*/ 120 h 201"/>
                  <a:gd name="T60" fmla="*/ 218 w 249"/>
                  <a:gd name="T61" fmla="*/ 121 h 201"/>
                  <a:gd name="T62" fmla="*/ 227 w 249"/>
                  <a:gd name="T63" fmla="*/ 123 h 201"/>
                  <a:gd name="T64" fmla="*/ 231 w 249"/>
                  <a:gd name="T65" fmla="*/ 124 h 201"/>
                  <a:gd name="T66" fmla="*/ 246 w 249"/>
                  <a:gd name="T67" fmla="*/ 123 h 201"/>
                  <a:gd name="T68" fmla="*/ 249 w 249"/>
                  <a:gd name="T69" fmla="*/ 130 h 201"/>
                  <a:gd name="T70" fmla="*/ 248 w 249"/>
                  <a:gd name="T71" fmla="*/ 140 h 201"/>
                  <a:gd name="T72" fmla="*/ 243 w 249"/>
                  <a:gd name="T73" fmla="*/ 153 h 201"/>
                  <a:gd name="T74" fmla="*/ 230 w 249"/>
                  <a:gd name="T75" fmla="*/ 157 h 201"/>
                  <a:gd name="T76" fmla="*/ 218 w 249"/>
                  <a:gd name="T77" fmla="*/ 162 h 201"/>
                  <a:gd name="T78" fmla="*/ 206 w 249"/>
                  <a:gd name="T79" fmla="*/ 169 h 201"/>
                  <a:gd name="T80" fmla="*/ 194 w 249"/>
                  <a:gd name="T81" fmla="*/ 169 h 201"/>
                  <a:gd name="T82" fmla="*/ 170 w 249"/>
                  <a:gd name="T83" fmla="*/ 173 h 201"/>
                  <a:gd name="T84" fmla="*/ 150 w 249"/>
                  <a:gd name="T85" fmla="*/ 191 h 201"/>
                  <a:gd name="T86" fmla="*/ 129 w 249"/>
                  <a:gd name="T87" fmla="*/ 187 h 201"/>
                  <a:gd name="T88" fmla="*/ 102 w 249"/>
                  <a:gd name="T89" fmla="*/ 187 h 201"/>
                  <a:gd name="T90" fmla="*/ 97 w 249"/>
                  <a:gd name="T91" fmla="*/ 201 h 201"/>
                  <a:gd name="T92" fmla="*/ 90 w 249"/>
                  <a:gd name="T93" fmla="*/ 187 h 201"/>
                  <a:gd name="T94" fmla="*/ 80 w 249"/>
                  <a:gd name="T95" fmla="*/ 174 h 201"/>
                  <a:gd name="T96" fmla="*/ 72 w 249"/>
                  <a:gd name="T97" fmla="*/ 159 h 201"/>
                  <a:gd name="T98" fmla="*/ 66 w 249"/>
                  <a:gd name="T99" fmla="*/ 152 h 201"/>
                  <a:gd name="T100" fmla="*/ 58 w 249"/>
                  <a:gd name="T101" fmla="*/ 150 h 201"/>
                  <a:gd name="T102" fmla="*/ 51 w 249"/>
                  <a:gd name="T103" fmla="*/ 138 h 201"/>
                  <a:gd name="T104" fmla="*/ 51 w 249"/>
                  <a:gd name="T105" fmla="*/ 120 h 201"/>
                  <a:gd name="T106" fmla="*/ 42 w 249"/>
                  <a:gd name="T107" fmla="*/ 107 h 201"/>
                  <a:gd name="T108" fmla="*/ 31 w 249"/>
                  <a:gd name="T109" fmla="*/ 103 h 201"/>
                  <a:gd name="T110" fmla="*/ 28 w 249"/>
                  <a:gd name="T111" fmla="*/ 96 h 201"/>
                  <a:gd name="T112" fmla="*/ 28 w 249"/>
                  <a:gd name="T113" fmla="*/ 86 h 201"/>
                  <a:gd name="T114" fmla="*/ 13 w 249"/>
                  <a:gd name="T115" fmla="*/ 67 h 201"/>
                  <a:gd name="T116" fmla="*/ 5 w 249"/>
                  <a:gd name="T117" fmla="*/ 53 h 201"/>
                  <a:gd name="T118" fmla="*/ 0 w 249"/>
                  <a:gd name="T119" fmla="*/ 50 h 20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49"/>
                  <a:gd name="T181" fmla="*/ 0 h 201"/>
                  <a:gd name="T182" fmla="*/ 249 w 249"/>
                  <a:gd name="T183" fmla="*/ 201 h 20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49" h="201">
                    <a:moveTo>
                      <a:pt x="0" y="50"/>
                    </a:moveTo>
                    <a:lnTo>
                      <a:pt x="3" y="35"/>
                    </a:lnTo>
                    <a:lnTo>
                      <a:pt x="16" y="39"/>
                    </a:lnTo>
                    <a:lnTo>
                      <a:pt x="19" y="36"/>
                    </a:lnTo>
                    <a:lnTo>
                      <a:pt x="23" y="30"/>
                    </a:lnTo>
                    <a:lnTo>
                      <a:pt x="32" y="28"/>
                    </a:lnTo>
                    <a:lnTo>
                      <a:pt x="34" y="24"/>
                    </a:lnTo>
                    <a:lnTo>
                      <a:pt x="40" y="20"/>
                    </a:lnTo>
                    <a:lnTo>
                      <a:pt x="29" y="7"/>
                    </a:lnTo>
                    <a:lnTo>
                      <a:pt x="51" y="4"/>
                    </a:lnTo>
                    <a:lnTo>
                      <a:pt x="52" y="0"/>
                    </a:lnTo>
                    <a:lnTo>
                      <a:pt x="68" y="3"/>
                    </a:lnTo>
                    <a:lnTo>
                      <a:pt x="95" y="18"/>
                    </a:lnTo>
                    <a:lnTo>
                      <a:pt x="101" y="27"/>
                    </a:lnTo>
                    <a:lnTo>
                      <a:pt x="102" y="29"/>
                    </a:lnTo>
                    <a:lnTo>
                      <a:pt x="108" y="31"/>
                    </a:lnTo>
                    <a:lnTo>
                      <a:pt x="119" y="39"/>
                    </a:lnTo>
                    <a:lnTo>
                      <a:pt x="130" y="39"/>
                    </a:lnTo>
                    <a:lnTo>
                      <a:pt x="143" y="38"/>
                    </a:lnTo>
                    <a:lnTo>
                      <a:pt x="150" y="41"/>
                    </a:lnTo>
                    <a:lnTo>
                      <a:pt x="156" y="46"/>
                    </a:lnTo>
                    <a:lnTo>
                      <a:pt x="162" y="47"/>
                    </a:lnTo>
                    <a:lnTo>
                      <a:pt x="170" y="61"/>
                    </a:lnTo>
                    <a:lnTo>
                      <a:pt x="176" y="66"/>
                    </a:lnTo>
                    <a:lnTo>
                      <a:pt x="182" y="71"/>
                    </a:lnTo>
                    <a:lnTo>
                      <a:pt x="183" y="82"/>
                    </a:lnTo>
                    <a:lnTo>
                      <a:pt x="186" y="90"/>
                    </a:lnTo>
                    <a:lnTo>
                      <a:pt x="192" y="96"/>
                    </a:lnTo>
                    <a:lnTo>
                      <a:pt x="195" y="99"/>
                    </a:lnTo>
                    <a:lnTo>
                      <a:pt x="213" y="120"/>
                    </a:lnTo>
                    <a:lnTo>
                      <a:pt x="218" y="121"/>
                    </a:lnTo>
                    <a:lnTo>
                      <a:pt x="227" y="123"/>
                    </a:lnTo>
                    <a:lnTo>
                      <a:pt x="231" y="124"/>
                    </a:lnTo>
                    <a:lnTo>
                      <a:pt x="246" y="123"/>
                    </a:lnTo>
                    <a:lnTo>
                      <a:pt x="249" y="130"/>
                    </a:lnTo>
                    <a:lnTo>
                      <a:pt x="248" y="140"/>
                    </a:lnTo>
                    <a:lnTo>
                      <a:pt x="243" y="153"/>
                    </a:lnTo>
                    <a:lnTo>
                      <a:pt x="230" y="157"/>
                    </a:lnTo>
                    <a:lnTo>
                      <a:pt x="218" y="162"/>
                    </a:lnTo>
                    <a:lnTo>
                      <a:pt x="206" y="169"/>
                    </a:lnTo>
                    <a:lnTo>
                      <a:pt x="194" y="169"/>
                    </a:lnTo>
                    <a:lnTo>
                      <a:pt x="170" y="173"/>
                    </a:lnTo>
                    <a:lnTo>
                      <a:pt x="150" y="191"/>
                    </a:lnTo>
                    <a:lnTo>
                      <a:pt x="129" y="187"/>
                    </a:lnTo>
                    <a:lnTo>
                      <a:pt x="102" y="187"/>
                    </a:lnTo>
                    <a:lnTo>
                      <a:pt x="97" y="201"/>
                    </a:lnTo>
                    <a:lnTo>
                      <a:pt x="90" y="187"/>
                    </a:lnTo>
                    <a:lnTo>
                      <a:pt x="80" y="174"/>
                    </a:lnTo>
                    <a:lnTo>
                      <a:pt x="72" y="159"/>
                    </a:lnTo>
                    <a:lnTo>
                      <a:pt x="66" y="152"/>
                    </a:lnTo>
                    <a:lnTo>
                      <a:pt x="58" y="150"/>
                    </a:lnTo>
                    <a:lnTo>
                      <a:pt x="51" y="138"/>
                    </a:lnTo>
                    <a:lnTo>
                      <a:pt x="51" y="120"/>
                    </a:lnTo>
                    <a:lnTo>
                      <a:pt x="42" y="107"/>
                    </a:lnTo>
                    <a:lnTo>
                      <a:pt x="31" y="103"/>
                    </a:lnTo>
                    <a:lnTo>
                      <a:pt x="28" y="96"/>
                    </a:lnTo>
                    <a:lnTo>
                      <a:pt x="28" y="86"/>
                    </a:lnTo>
                    <a:lnTo>
                      <a:pt x="13" y="67"/>
                    </a:lnTo>
                    <a:lnTo>
                      <a:pt x="5" y="53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3" name="Freeform 1110"/>
              <p:cNvSpPr>
                <a:spLocks/>
              </p:cNvSpPr>
              <p:nvPr/>
            </p:nvSpPr>
            <p:spPr bwMode="gray">
              <a:xfrm>
                <a:off x="3274" y="1625"/>
                <a:ext cx="230" cy="195"/>
              </a:xfrm>
              <a:custGeom>
                <a:avLst/>
                <a:gdLst>
                  <a:gd name="T0" fmla="*/ 60 w 230"/>
                  <a:gd name="T1" fmla="*/ 28 h 195"/>
                  <a:gd name="T2" fmla="*/ 83 w 230"/>
                  <a:gd name="T3" fmla="*/ 43 h 195"/>
                  <a:gd name="T4" fmla="*/ 118 w 230"/>
                  <a:gd name="T5" fmla="*/ 37 h 195"/>
                  <a:gd name="T6" fmla="*/ 154 w 230"/>
                  <a:gd name="T7" fmla="*/ 20 h 195"/>
                  <a:gd name="T8" fmla="*/ 192 w 230"/>
                  <a:gd name="T9" fmla="*/ 39 h 195"/>
                  <a:gd name="T10" fmla="*/ 205 w 230"/>
                  <a:gd name="T11" fmla="*/ 59 h 195"/>
                  <a:gd name="T12" fmla="*/ 197 w 230"/>
                  <a:gd name="T13" fmla="*/ 95 h 195"/>
                  <a:gd name="T14" fmla="*/ 212 w 230"/>
                  <a:gd name="T15" fmla="*/ 113 h 195"/>
                  <a:gd name="T16" fmla="*/ 200 w 230"/>
                  <a:gd name="T17" fmla="*/ 133 h 195"/>
                  <a:gd name="T18" fmla="*/ 214 w 230"/>
                  <a:gd name="T19" fmla="*/ 151 h 195"/>
                  <a:gd name="T20" fmla="*/ 223 w 230"/>
                  <a:gd name="T21" fmla="*/ 168 h 195"/>
                  <a:gd name="T22" fmla="*/ 230 w 230"/>
                  <a:gd name="T23" fmla="*/ 174 h 195"/>
                  <a:gd name="T24" fmla="*/ 209 w 230"/>
                  <a:gd name="T25" fmla="*/ 182 h 195"/>
                  <a:gd name="T26" fmla="*/ 177 w 230"/>
                  <a:gd name="T27" fmla="*/ 191 h 195"/>
                  <a:gd name="T28" fmla="*/ 154 w 230"/>
                  <a:gd name="T29" fmla="*/ 173 h 195"/>
                  <a:gd name="T30" fmla="*/ 140 w 230"/>
                  <a:gd name="T31" fmla="*/ 169 h 195"/>
                  <a:gd name="T32" fmla="*/ 124 w 230"/>
                  <a:gd name="T33" fmla="*/ 176 h 195"/>
                  <a:gd name="T34" fmla="*/ 88 w 230"/>
                  <a:gd name="T35" fmla="*/ 155 h 195"/>
                  <a:gd name="T36" fmla="*/ 72 w 230"/>
                  <a:gd name="T37" fmla="*/ 132 h 195"/>
                  <a:gd name="T38" fmla="*/ 51 w 230"/>
                  <a:gd name="T39" fmla="*/ 133 h 195"/>
                  <a:gd name="T40" fmla="*/ 46 w 230"/>
                  <a:gd name="T41" fmla="*/ 125 h 195"/>
                  <a:gd name="T42" fmla="*/ 44 w 230"/>
                  <a:gd name="T43" fmla="*/ 106 h 195"/>
                  <a:gd name="T44" fmla="*/ 28 w 230"/>
                  <a:gd name="T45" fmla="*/ 95 h 195"/>
                  <a:gd name="T46" fmla="*/ 18 w 230"/>
                  <a:gd name="T47" fmla="*/ 69 h 195"/>
                  <a:gd name="T48" fmla="*/ 22 w 230"/>
                  <a:gd name="T49" fmla="*/ 59 h 195"/>
                  <a:gd name="T50" fmla="*/ 19 w 230"/>
                  <a:gd name="T51" fmla="*/ 53 h 195"/>
                  <a:gd name="T52" fmla="*/ 7 w 230"/>
                  <a:gd name="T53" fmla="*/ 34 h 195"/>
                  <a:gd name="T54" fmla="*/ 2 w 230"/>
                  <a:gd name="T55" fmla="*/ 17 h 195"/>
                  <a:gd name="T56" fmla="*/ 0 w 230"/>
                  <a:gd name="T57" fmla="*/ 5 h 195"/>
                  <a:gd name="T58" fmla="*/ 7 w 230"/>
                  <a:gd name="T59" fmla="*/ 1 h 195"/>
                  <a:gd name="T60" fmla="*/ 24 w 230"/>
                  <a:gd name="T61" fmla="*/ 13 h 195"/>
                  <a:gd name="T62" fmla="*/ 31 w 230"/>
                  <a:gd name="T63" fmla="*/ 10 h 195"/>
                  <a:gd name="T64" fmla="*/ 45 w 230"/>
                  <a:gd name="T65" fmla="*/ 0 h 195"/>
                  <a:gd name="T66" fmla="*/ 48 w 230"/>
                  <a:gd name="T67" fmla="*/ 7 h 195"/>
                  <a:gd name="T68" fmla="*/ 46 w 230"/>
                  <a:gd name="T69" fmla="*/ 14 h 195"/>
                  <a:gd name="T70" fmla="*/ 56 w 230"/>
                  <a:gd name="T71" fmla="*/ 18 h 1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0"/>
                  <a:gd name="T109" fmla="*/ 0 h 195"/>
                  <a:gd name="T110" fmla="*/ 230 w 230"/>
                  <a:gd name="T111" fmla="*/ 195 h 19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0" h="195">
                    <a:moveTo>
                      <a:pt x="56" y="18"/>
                    </a:moveTo>
                    <a:lnTo>
                      <a:pt x="60" y="28"/>
                    </a:lnTo>
                    <a:lnTo>
                      <a:pt x="74" y="37"/>
                    </a:lnTo>
                    <a:lnTo>
                      <a:pt x="83" y="43"/>
                    </a:lnTo>
                    <a:lnTo>
                      <a:pt x="107" y="42"/>
                    </a:lnTo>
                    <a:lnTo>
                      <a:pt x="118" y="37"/>
                    </a:lnTo>
                    <a:lnTo>
                      <a:pt x="134" y="23"/>
                    </a:lnTo>
                    <a:lnTo>
                      <a:pt x="154" y="20"/>
                    </a:lnTo>
                    <a:lnTo>
                      <a:pt x="169" y="27"/>
                    </a:lnTo>
                    <a:lnTo>
                      <a:pt x="192" y="39"/>
                    </a:lnTo>
                    <a:lnTo>
                      <a:pt x="204" y="43"/>
                    </a:lnTo>
                    <a:lnTo>
                      <a:pt x="205" y="59"/>
                    </a:lnTo>
                    <a:lnTo>
                      <a:pt x="198" y="75"/>
                    </a:lnTo>
                    <a:lnTo>
                      <a:pt x="197" y="95"/>
                    </a:lnTo>
                    <a:lnTo>
                      <a:pt x="201" y="113"/>
                    </a:lnTo>
                    <a:lnTo>
                      <a:pt x="212" y="113"/>
                    </a:lnTo>
                    <a:lnTo>
                      <a:pt x="210" y="121"/>
                    </a:lnTo>
                    <a:lnTo>
                      <a:pt x="200" y="133"/>
                    </a:lnTo>
                    <a:lnTo>
                      <a:pt x="204" y="140"/>
                    </a:lnTo>
                    <a:lnTo>
                      <a:pt x="214" y="151"/>
                    </a:lnTo>
                    <a:lnTo>
                      <a:pt x="224" y="160"/>
                    </a:lnTo>
                    <a:lnTo>
                      <a:pt x="223" y="168"/>
                    </a:lnTo>
                    <a:lnTo>
                      <a:pt x="229" y="169"/>
                    </a:lnTo>
                    <a:lnTo>
                      <a:pt x="230" y="174"/>
                    </a:lnTo>
                    <a:lnTo>
                      <a:pt x="218" y="175"/>
                    </a:lnTo>
                    <a:lnTo>
                      <a:pt x="209" y="182"/>
                    </a:lnTo>
                    <a:lnTo>
                      <a:pt x="208" y="195"/>
                    </a:lnTo>
                    <a:lnTo>
                      <a:pt x="177" y="191"/>
                    </a:lnTo>
                    <a:lnTo>
                      <a:pt x="156" y="184"/>
                    </a:lnTo>
                    <a:lnTo>
                      <a:pt x="154" y="173"/>
                    </a:lnTo>
                    <a:lnTo>
                      <a:pt x="148" y="167"/>
                    </a:lnTo>
                    <a:lnTo>
                      <a:pt x="140" y="169"/>
                    </a:lnTo>
                    <a:lnTo>
                      <a:pt x="134" y="175"/>
                    </a:lnTo>
                    <a:lnTo>
                      <a:pt x="124" y="176"/>
                    </a:lnTo>
                    <a:lnTo>
                      <a:pt x="104" y="169"/>
                    </a:lnTo>
                    <a:lnTo>
                      <a:pt x="88" y="155"/>
                    </a:lnTo>
                    <a:lnTo>
                      <a:pt x="77" y="141"/>
                    </a:lnTo>
                    <a:lnTo>
                      <a:pt x="72" y="132"/>
                    </a:lnTo>
                    <a:lnTo>
                      <a:pt x="59" y="129"/>
                    </a:lnTo>
                    <a:lnTo>
                      <a:pt x="51" y="133"/>
                    </a:lnTo>
                    <a:lnTo>
                      <a:pt x="45" y="129"/>
                    </a:lnTo>
                    <a:lnTo>
                      <a:pt x="46" y="125"/>
                    </a:lnTo>
                    <a:lnTo>
                      <a:pt x="42" y="117"/>
                    </a:lnTo>
                    <a:lnTo>
                      <a:pt x="44" y="106"/>
                    </a:lnTo>
                    <a:lnTo>
                      <a:pt x="36" y="99"/>
                    </a:lnTo>
                    <a:lnTo>
                      <a:pt x="28" y="95"/>
                    </a:lnTo>
                    <a:lnTo>
                      <a:pt x="15" y="79"/>
                    </a:lnTo>
                    <a:lnTo>
                      <a:pt x="18" y="69"/>
                    </a:lnTo>
                    <a:lnTo>
                      <a:pt x="23" y="66"/>
                    </a:lnTo>
                    <a:lnTo>
                      <a:pt x="22" y="59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1" y="41"/>
                    </a:lnTo>
                    <a:lnTo>
                      <a:pt x="7" y="34"/>
                    </a:lnTo>
                    <a:lnTo>
                      <a:pt x="3" y="25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7" y="1"/>
                    </a:lnTo>
                    <a:lnTo>
                      <a:pt x="17" y="10"/>
                    </a:lnTo>
                    <a:lnTo>
                      <a:pt x="24" y="13"/>
                    </a:lnTo>
                    <a:lnTo>
                      <a:pt x="25" y="9"/>
                    </a:lnTo>
                    <a:lnTo>
                      <a:pt x="31" y="10"/>
                    </a:lnTo>
                    <a:lnTo>
                      <a:pt x="35" y="7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8" y="7"/>
                    </a:lnTo>
                    <a:lnTo>
                      <a:pt x="50" y="12"/>
                    </a:lnTo>
                    <a:lnTo>
                      <a:pt x="46" y="14"/>
                    </a:lnTo>
                    <a:lnTo>
                      <a:pt x="50" y="17"/>
                    </a:lnTo>
                    <a:lnTo>
                      <a:pt x="56" y="1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4" name="Freeform 1111"/>
              <p:cNvSpPr>
                <a:spLocks/>
              </p:cNvSpPr>
              <p:nvPr/>
            </p:nvSpPr>
            <p:spPr bwMode="gray">
              <a:xfrm>
                <a:off x="3471" y="1642"/>
                <a:ext cx="169" cy="122"/>
              </a:xfrm>
              <a:custGeom>
                <a:avLst/>
                <a:gdLst>
                  <a:gd name="T0" fmla="*/ 8 w 169"/>
                  <a:gd name="T1" fmla="*/ 42 h 122"/>
                  <a:gd name="T2" fmla="*/ 17 w 169"/>
                  <a:gd name="T3" fmla="*/ 42 h 122"/>
                  <a:gd name="T4" fmla="*/ 25 w 169"/>
                  <a:gd name="T5" fmla="*/ 45 h 122"/>
                  <a:gd name="T6" fmla="*/ 33 w 169"/>
                  <a:gd name="T7" fmla="*/ 36 h 122"/>
                  <a:gd name="T8" fmla="*/ 41 w 169"/>
                  <a:gd name="T9" fmla="*/ 33 h 122"/>
                  <a:gd name="T10" fmla="*/ 51 w 169"/>
                  <a:gd name="T11" fmla="*/ 19 h 122"/>
                  <a:gd name="T12" fmla="*/ 63 w 169"/>
                  <a:gd name="T13" fmla="*/ 15 h 122"/>
                  <a:gd name="T14" fmla="*/ 72 w 169"/>
                  <a:gd name="T15" fmla="*/ 16 h 122"/>
                  <a:gd name="T16" fmla="*/ 87 w 169"/>
                  <a:gd name="T17" fmla="*/ 20 h 122"/>
                  <a:gd name="T18" fmla="*/ 95 w 169"/>
                  <a:gd name="T19" fmla="*/ 22 h 122"/>
                  <a:gd name="T20" fmla="*/ 109 w 169"/>
                  <a:gd name="T21" fmla="*/ 14 h 122"/>
                  <a:gd name="T22" fmla="*/ 115 w 169"/>
                  <a:gd name="T23" fmla="*/ 11 h 122"/>
                  <a:gd name="T24" fmla="*/ 123 w 169"/>
                  <a:gd name="T25" fmla="*/ 0 h 122"/>
                  <a:gd name="T26" fmla="*/ 128 w 169"/>
                  <a:gd name="T27" fmla="*/ 4 h 122"/>
                  <a:gd name="T28" fmla="*/ 131 w 169"/>
                  <a:gd name="T29" fmla="*/ 14 h 122"/>
                  <a:gd name="T30" fmla="*/ 129 w 169"/>
                  <a:gd name="T31" fmla="*/ 20 h 122"/>
                  <a:gd name="T32" fmla="*/ 129 w 169"/>
                  <a:gd name="T33" fmla="*/ 24 h 122"/>
                  <a:gd name="T34" fmla="*/ 136 w 169"/>
                  <a:gd name="T35" fmla="*/ 22 h 122"/>
                  <a:gd name="T36" fmla="*/ 142 w 169"/>
                  <a:gd name="T37" fmla="*/ 20 h 122"/>
                  <a:gd name="T38" fmla="*/ 149 w 169"/>
                  <a:gd name="T39" fmla="*/ 16 h 122"/>
                  <a:gd name="T40" fmla="*/ 169 w 169"/>
                  <a:gd name="T41" fmla="*/ 15 h 122"/>
                  <a:gd name="T42" fmla="*/ 169 w 169"/>
                  <a:gd name="T43" fmla="*/ 21 h 122"/>
                  <a:gd name="T44" fmla="*/ 160 w 169"/>
                  <a:gd name="T45" fmla="*/ 22 h 122"/>
                  <a:gd name="T46" fmla="*/ 148 w 169"/>
                  <a:gd name="T47" fmla="*/ 23 h 122"/>
                  <a:gd name="T48" fmla="*/ 142 w 169"/>
                  <a:gd name="T49" fmla="*/ 23 h 122"/>
                  <a:gd name="T50" fmla="*/ 139 w 169"/>
                  <a:gd name="T51" fmla="*/ 24 h 122"/>
                  <a:gd name="T52" fmla="*/ 131 w 169"/>
                  <a:gd name="T53" fmla="*/ 30 h 122"/>
                  <a:gd name="T54" fmla="*/ 126 w 169"/>
                  <a:gd name="T55" fmla="*/ 35 h 122"/>
                  <a:gd name="T56" fmla="*/ 129 w 169"/>
                  <a:gd name="T57" fmla="*/ 40 h 122"/>
                  <a:gd name="T58" fmla="*/ 131 w 169"/>
                  <a:gd name="T59" fmla="*/ 44 h 122"/>
                  <a:gd name="T60" fmla="*/ 128 w 169"/>
                  <a:gd name="T61" fmla="*/ 52 h 122"/>
                  <a:gd name="T62" fmla="*/ 126 w 169"/>
                  <a:gd name="T63" fmla="*/ 59 h 122"/>
                  <a:gd name="T64" fmla="*/ 114 w 169"/>
                  <a:gd name="T65" fmla="*/ 62 h 122"/>
                  <a:gd name="T66" fmla="*/ 112 w 169"/>
                  <a:gd name="T67" fmla="*/ 72 h 122"/>
                  <a:gd name="T68" fmla="*/ 106 w 169"/>
                  <a:gd name="T69" fmla="*/ 74 h 122"/>
                  <a:gd name="T70" fmla="*/ 103 w 169"/>
                  <a:gd name="T71" fmla="*/ 82 h 122"/>
                  <a:gd name="T72" fmla="*/ 103 w 169"/>
                  <a:gd name="T73" fmla="*/ 93 h 122"/>
                  <a:gd name="T74" fmla="*/ 86 w 169"/>
                  <a:gd name="T75" fmla="*/ 93 h 122"/>
                  <a:gd name="T76" fmla="*/ 83 w 169"/>
                  <a:gd name="T77" fmla="*/ 99 h 122"/>
                  <a:gd name="T78" fmla="*/ 70 w 169"/>
                  <a:gd name="T79" fmla="*/ 100 h 122"/>
                  <a:gd name="T80" fmla="*/ 68 w 169"/>
                  <a:gd name="T81" fmla="*/ 103 h 122"/>
                  <a:gd name="T82" fmla="*/ 66 w 169"/>
                  <a:gd name="T83" fmla="*/ 116 h 122"/>
                  <a:gd name="T84" fmla="*/ 59 w 169"/>
                  <a:gd name="T85" fmla="*/ 119 h 122"/>
                  <a:gd name="T86" fmla="*/ 31 w 169"/>
                  <a:gd name="T87" fmla="*/ 122 h 122"/>
                  <a:gd name="T88" fmla="*/ 18 w 169"/>
                  <a:gd name="T89" fmla="*/ 121 h 122"/>
                  <a:gd name="T90" fmla="*/ 13 w 169"/>
                  <a:gd name="T91" fmla="*/ 117 h 122"/>
                  <a:gd name="T92" fmla="*/ 5 w 169"/>
                  <a:gd name="T93" fmla="*/ 120 h 122"/>
                  <a:gd name="T94" fmla="*/ 3 w 169"/>
                  <a:gd name="T95" fmla="*/ 116 h 122"/>
                  <a:gd name="T96" fmla="*/ 13 w 169"/>
                  <a:gd name="T97" fmla="*/ 104 h 122"/>
                  <a:gd name="T98" fmla="*/ 15 w 169"/>
                  <a:gd name="T99" fmla="*/ 96 h 122"/>
                  <a:gd name="T100" fmla="*/ 4 w 169"/>
                  <a:gd name="T101" fmla="*/ 96 h 122"/>
                  <a:gd name="T102" fmla="*/ 2 w 169"/>
                  <a:gd name="T103" fmla="*/ 86 h 122"/>
                  <a:gd name="T104" fmla="*/ 0 w 169"/>
                  <a:gd name="T105" fmla="*/ 78 h 122"/>
                  <a:gd name="T106" fmla="*/ 1 w 169"/>
                  <a:gd name="T107" fmla="*/ 58 h 122"/>
                  <a:gd name="T108" fmla="*/ 8 w 169"/>
                  <a:gd name="T109" fmla="*/ 42 h 1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9"/>
                  <a:gd name="T166" fmla="*/ 0 h 122"/>
                  <a:gd name="T167" fmla="*/ 169 w 169"/>
                  <a:gd name="T168" fmla="*/ 122 h 1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9" h="122">
                    <a:moveTo>
                      <a:pt x="8" y="42"/>
                    </a:moveTo>
                    <a:lnTo>
                      <a:pt x="17" y="42"/>
                    </a:lnTo>
                    <a:lnTo>
                      <a:pt x="25" y="45"/>
                    </a:lnTo>
                    <a:lnTo>
                      <a:pt x="33" y="36"/>
                    </a:lnTo>
                    <a:lnTo>
                      <a:pt x="41" y="33"/>
                    </a:lnTo>
                    <a:lnTo>
                      <a:pt x="51" y="19"/>
                    </a:lnTo>
                    <a:lnTo>
                      <a:pt x="63" y="15"/>
                    </a:lnTo>
                    <a:lnTo>
                      <a:pt x="72" y="16"/>
                    </a:lnTo>
                    <a:lnTo>
                      <a:pt x="87" y="20"/>
                    </a:lnTo>
                    <a:lnTo>
                      <a:pt x="95" y="22"/>
                    </a:lnTo>
                    <a:lnTo>
                      <a:pt x="109" y="14"/>
                    </a:lnTo>
                    <a:lnTo>
                      <a:pt x="115" y="11"/>
                    </a:lnTo>
                    <a:lnTo>
                      <a:pt x="123" y="0"/>
                    </a:lnTo>
                    <a:lnTo>
                      <a:pt x="128" y="4"/>
                    </a:lnTo>
                    <a:lnTo>
                      <a:pt x="131" y="14"/>
                    </a:lnTo>
                    <a:lnTo>
                      <a:pt x="129" y="20"/>
                    </a:lnTo>
                    <a:lnTo>
                      <a:pt x="129" y="24"/>
                    </a:lnTo>
                    <a:lnTo>
                      <a:pt x="136" y="22"/>
                    </a:lnTo>
                    <a:lnTo>
                      <a:pt x="142" y="20"/>
                    </a:lnTo>
                    <a:lnTo>
                      <a:pt x="149" y="16"/>
                    </a:lnTo>
                    <a:lnTo>
                      <a:pt x="169" y="15"/>
                    </a:lnTo>
                    <a:lnTo>
                      <a:pt x="169" y="21"/>
                    </a:lnTo>
                    <a:lnTo>
                      <a:pt x="160" y="22"/>
                    </a:lnTo>
                    <a:lnTo>
                      <a:pt x="148" y="23"/>
                    </a:lnTo>
                    <a:lnTo>
                      <a:pt x="142" y="23"/>
                    </a:lnTo>
                    <a:lnTo>
                      <a:pt x="139" y="24"/>
                    </a:lnTo>
                    <a:lnTo>
                      <a:pt x="131" y="30"/>
                    </a:lnTo>
                    <a:lnTo>
                      <a:pt x="126" y="35"/>
                    </a:lnTo>
                    <a:lnTo>
                      <a:pt x="129" y="40"/>
                    </a:lnTo>
                    <a:lnTo>
                      <a:pt x="131" y="44"/>
                    </a:lnTo>
                    <a:lnTo>
                      <a:pt x="128" y="52"/>
                    </a:lnTo>
                    <a:lnTo>
                      <a:pt x="126" y="59"/>
                    </a:lnTo>
                    <a:lnTo>
                      <a:pt x="114" y="62"/>
                    </a:lnTo>
                    <a:lnTo>
                      <a:pt x="112" y="72"/>
                    </a:lnTo>
                    <a:lnTo>
                      <a:pt x="106" y="74"/>
                    </a:lnTo>
                    <a:lnTo>
                      <a:pt x="103" y="82"/>
                    </a:lnTo>
                    <a:lnTo>
                      <a:pt x="103" y="93"/>
                    </a:lnTo>
                    <a:lnTo>
                      <a:pt x="86" y="93"/>
                    </a:lnTo>
                    <a:lnTo>
                      <a:pt x="83" y="99"/>
                    </a:lnTo>
                    <a:lnTo>
                      <a:pt x="70" y="100"/>
                    </a:lnTo>
                    <a:lnTo>
                      <a:pt x="68" y="103"/>
                    </a:lnTo>
                    <a:lnTo>
                      <a:pt x="66" y="116"/>
                    </a:lnTo>
                    <a:lnTo>
                      <a:pt x="59" y="119"/>
                    </a:lnTo>
                    <a:lnTo>
                      <a:pt x="31" y="122"/>
                    </a:lnTo>
                    <a:lnTo>
                      <a:pt x="18" y="121"/>
                    </a:lnTo>
                    <a:lnTo>
                      <a:pt x="13" y="117"/>
                    </a:lnTo>
                    <a:lnTo>
                      <a:pt x="5" y="120"/>
                    </a:lnTo>
                    <a:lnTo>
                      <a:pt x="3" y="116"/>
                    </a:lnTo>
                    <a:lnTo>
                      <a:pt x="13" y="104"/>
                    </a:lnTo>
                    <a:lnTo>
                      <a:pt x="15" y="96"/>
                    </a:lnTo>
                    <a:lnTo>
                      <a:pt x="4" y="96"/>
                    </a:lnTo>
                    <a:lnTo>
                      <a:pt x="2" y="86"/>
                    </a:lnTo>
                    <a:lnTo>
                      <a:pt x="0" y="78"/>
                    </a:lnTo>
                    <a:lnTo>
                      <a:pt x="1" y="58"/>
                    </a:lnTo>
                    <a:lnTo>
                      <a:pt x="8" y="4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5" name="Freeform 1112"/>
              <p:cNvSpPr>
                <a:spLocks/>
              </p:cNvSpPr>
              <p:nvPr/>
            </p:nvSpPr>
            <p:spPr bwMode="gray">
              <a:xfrm>
                <a:off x="3376" y="1583"/>
                <a:ext cx="167" cy="104"/>
              </a:xfrm>
              <a:custGeom>
                <a:avLst/>
                <a:gdLst>
                  <a:gd name="T0" fmla="*/ 16 w 167"/>
                  <a:gd name="T1" fmla="*/ 79 h 104"/>
                  <a:gd name="T2" fmla="*/ 14 w 167"/>
                  <a:gd name="T3" fmla="*/ 60 h 104"/>
                  <a:gd name="T4" fmla="*/ 18 w 167"/>
                  <a:gd name="T5" fmla="*/ 54 h 104"/>
                  <a:gd name="T6" fmla="*/ 9 w 167"/>
                  <a:gd name="T7" fmla="*/ 42 h 104"/>
                  <a:gd name="T8" fmla="*/ 6 w 167"/>
                  <a:gd name="T9" fmla="*/ 37 h 104"/>
                  <a:gd name="T10" fmla="*/ 0 w 167"/>
                  <a:gd name="T11" fmla="*/ 39 h 104"/>
                  <a:gd name="T12" fmla="*/ 0 w 167"/>
                  <a:gd name="T13" fmla="*/ 33 h 104"/>
                  <a:gd name="T14" fmla="*/ 4 w 167"/>
                  <a:gd name="T15" fmla="*/ 26 h 104"/>
                  <a:gd name="T16" fmla="*/ 10 w 167"/>
                  <a:gd name="T17" fmla="*/ 30 h 104"/>
                  <a:gd name="T18" fmla="*/ 21 w 167"/>
                  <a:gd name="T19" fmla="*/ 30 h 104"/>
                  <a:gd name="T20" fmla="*/ 25 w 167"/>
                  <a:gd name="T21" fmla="*/ 24 h 104"/>
                  <a:gd name="T22" fmla="*/ 20 w 167"/>
                  <a:gd name="T23" fmla="*/ 18 h 104"/>
                  <a:gd name="T24" fmla="*/ 16 w 167"/>
                  <a:gd name="T25" fmla="*/ 12 h 104"/>
                  <a:gd name="T26" fmla="*/ 10 w 167"/>
                  <a:gd name="T27" fmla="*/ 8 h 104"/>
                  <a:gd name="T28" fmla="*/ 3 w 167"/>
                  <a:gd name="T29" fmla="*/ 10 h 104"/>
                  <a:gd name="T30" fmla="*/ 2 w 167"/>
                  <a:gd name="T31" fmla="*/ 21 h 104"/>
                  <a:gd name="T32" fmla="*/ 0 w 167"/>
                  <a:gd name="T33" fmla="*/ 16 h 104"/>
                  <a:gd name="T34" fmla="*/ 0 w 167"/>
                  <a:gd name="T35" fmla="*/ 8 h 104"/>
                  <a:gd name="T36" fmla="*/ 7 w 167"/>
                  <a:gd name="T37" fmla="*/ 5 h 104"/>
                  <a:gd name="T38" fmla="*/ 18 w 167"/>
                  <a:gd name="T39" fmla="*/ 4 h 104"/>
                  <a:gd name="T40" fmla="*/ 27 w 167"/>
                  <a:gd name="T41" fmla="*/ 10 h 104"/>
                  <a:gd name="T42" fmla="*/ 32 w 167"/>
                  <a:gd name="T43" fmla="*/ 20 h 104"/>
                  <a:gd name="T44" fmla="*/ 41 w 167"/>
                  <a:gd name="T45" fmla="*/ 20 h 104"/>
                  <a:gd name="T46" fmla="*/ 52 w 167"/>
                  <a:gd name="T47" fmla="*/ 19 h 104"/>
                  <a:gd name="T48" fmla="*/ 51 w 167"/>
                  <a:gd name="T49" fmla="*/ 11 h 104"/>
                  <a:gd name="T50" fmla="*/ 72 w 167"/>
                  <a:gd name="T51" fmla="*/ 0 h 104"/>
                  <a:gd name="T52" fmla="*/ 77 w 167"/>
                  <a:gd name="T53" fmla="*/ 5 h 104"/>
                  <a:gd name="T54" fmla="*/ 86 w 167"/>
                  <a:gd name="T55" fmla="*/ 6 h 104"/>
                  <a:gd name="T56" fmla="*/ 89 w 167"/>
                  <a:gd name="T57" fmla="*/ 8 h 104"/>
                  <a:gd name="T58" fmla="*/ 88 w 167"/>
                  <a:gd name="T59" fmla="*/ 21 h 104"/>
                  <a:gd name="T60" fmla="*/ 108 w 167"/>
                  <a:gd name="T61" fmla="*/ 20 h 104"/>
                  <a:gd name="T62" fmla="*/ 119 w 167"/>
                  <a:gd name="T63" fmla="*/ 40 h 104"/>
                  <a:gd name="T64" fmla="*/ 133 w 167"/>
                  <a:gd name="T65" fmla="*/ 49 h 104"/>
                  <a:gd name="T66" fmla="*/ 151 w 167"/>
                  <a:gd name="T67" fmla="*/ 62 h 104"/>
                  <a:gd name="T68" fmla="*/ 159 w 167"/>
                  <a:gd name="T69" fmla="*/ 62 h 104"/>
                  <a:gd name="T70" fmla="*/ 167 w 167"/>
                  <a:gd name="T71" fmla="*/ 68 h 104"/>
                  <a:gd name="T72" fmla="*/ 167 w 167"/>
                  <a:gd name="T73" fmla="*/ 74 h 104"/>
                  <a:gd name="T74" fmla="*/ 158 w 167"/>
                  <a:gd name="T75" fmla="*/ 74 h 104"/>
                  <a:gd name="T76" fmla="*/ 146 w 167"/>
                  <a:gd name="T77" fmla="*/ 78 h 104"/>
                  <a:gd name="T78" fmla="*/ 136 w 167"/>
                  <a:gd name="T79" fmla="*/ 92 h 104"/>
                  <a:gd name="T80" fmla="*/ 128 w 167"/>
                  <a:gd name="T81" fmla="*/ 95 h 104"/>
                  <a:gd name="T82" fmla="*/ 120 w 167"/>
                  <a:gd name="T83" fmla="*/ 104 h 104"/>
                  <a:gd name="T84" fmla="*/ 112 w 167"/>
                  <a:gd name="T85" fmla="*/ 101 h 104"/>
                  <a:gd name="T86" fmla="*/ 103 w 167"/>
                  <a:gd name="T87" fmla="*/ 101 h 104"/>
                  <a:gd name="T88" fmla="*/ 102 w 167"/>
                  <a:gd name="T89" fmla="*/ 85 h 104"/>
                  <a:gd name="T90" fmla="*/ 94 w 167"/>
                  <a:gd name="T91" fmla="*/ 83 h 104"/>
                  <a:gd name="T92" fmla="*/ 52 w 167"/>
                  <a:gd name="T93" fmla="*/ 62 h 104"/>
                  <a:gd name="T94" fmla="*/ 32 w 167"/>
                  <a:gd name="T95" fmla="*/ 65 h 104"/>
                  <a:gd name="T96" fmla="*/ 16 w 167"/>
                  <a:gd name="T97" fmla="*/ 79 h 1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7"/>
                  <a:gd name="T148" fmla="*/ 0 h 104"/>
                  <a:gd name="T149" fmla="*/ 167 w 167"/>
                  <a:gd name="T150" fmla="*/ 104 h 10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7" h="104">
                    <a:moveTo>
                      <a:pt x="16" y="79"/>
                    </a:moveTo>
                    <a:lnTo>
                      <a:pt x="14" y="60"/>
                    </a:lnTo>
                    <a:lnTo>
                      <a:pt x="18" y="54"/>
                    </a:lnTo>
                    <a:lnTo>
                      <a:pt x="9" y="42"/>
                    </a:lnTo>
                    <a:lnTo>
                      <a:pt x="6" y="37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21" y="30"/>
                    </a:lnTo>
                    <a:lnTo>
                      <a:pt x="25" y="24"/>
                    </a:lnTo>
                    <a:lnTo>
                      <a:pt x="20" y="18"/>
                    </a:lnTo>
                    <a:lnTo>
                      <a:pt x="16" y="12"/>
                    </a:lnTo>
                    <a:lnTo>
                      <a:pt x="10" y="8"/>
                    </a:lnTo>
                    <a:lnTo>
                      <a:pt x="3" y="10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7" y="5"/>
                    </a:lnTo>
                    <a:lnTo>
                      <a:pt x="18" y="4"/>
                    </a:lnTo>
                    <a:lnTo>
                      <a:pt x="27" y="10"/>
                    </a:lnTo>
                    <a:lnTo>
                      <a:pt x="32" y="20"/>
                    </a:lnTo>
                    <a:lnTo>
                      <a:pt x="41" y="20"/>
                    </a:lnTo>
                    <a:lnTo>
                      <a:pt x="52" y="19"/>
                    </a:lnTo>
                    <a:lnTo>
                      <a:pt x="51" y="11"/>
                    </a:lnTo>
                    <a:lnTo>
                      <a:pt x="72" y="0"/>
                    </a:lnTo>
                    <a:lnTo>
                      <a:pt x="77" y="5"/>
                    </a:lnTo>
                    <a:lnTo>
                      <a:pt x="86" y="6"/>
                    </a:lnTo>
                    <a:lnTo>
                      <a:pt x="89" y="8"/>
                    </a:lnTo>
                    <a:lnTo>
                      <a:pt x="88" y="21"/>
                    </a:lnTo>
                    <a:lnTo>
                      <a:pt x="108" y="20"/>
                    </a:lnTo>
                    <a:lnTo>
                      <a:pt x="119" y="40"/>
                    </a:lnTo>
                    <a:lnTo>
                      <a:pt x="133" y="49"/>
                    </a:lnTo>
                    <a:lnTo>
                      <a:pt x="151" y="62"/>
                    </a:lnTo>
                    <a:lnTo>
                      <a:pt x="159" y="62"/>
                    </a:lnTo>
                    <a:lnTo>
                      <a:pt x="167" y="68"/>
                    </a:lnTo>
                    <a:lnTo>
                      <a:pt x="167" y="74"/>
                    </a:lnTo>
                    <a:lnTo>
                      <a:pt x="158" y="74"/>
                    </a:lnTo>
                    <a:lnTo>
                      <a:pt x="146" y="78"/>
                    </a:lnTo>
                    <a:lnTo>
                      <a:pt x="136" y="92"/>
                    </a:lnTo>
                    <a:lnTo>
                      <a:pt x="128" y="95"/>
                    </a:lnTo>
                    <a:lnTo>
                      <a:pt x="120" y="104"/>
                    </a:lnTo>
                    <a:lnTo>
                      <a:pt x="112" y="101"/>
                    </a:lnTo>
                    <a:lnTo>
                      <a:pt x="103" y="101"/>
                    </a:lnTo>
                    <a:lnTo>
                      <a:pt x="102" y="85"/>
                    </a:lnTo>
                    <a:lnTo>
                      <a:pt x="94" y="83"/>
                    </a:lnTo>
                    <a:lnTo>
                      <a:pt x="52" y="62"/>
                    </a:lnTo>
                    <a:lnTo>
                      <a:pt x="32" y="65"/>
                    </a:lnTo>
                    <a:lnTo>
                      <a:pt x="16" y="7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6" name="Freeform 1113"/>
              <p:cNvSpPr>
                <a:spLocks/>
              </p:cNvSpPr>
              <p:nvPr/>
            </p:nvSpPr>
            <p:spPr bwMode="gray">
              <a:xfrm>
                <a:off x="3476" y="1663"/>
                <a:ext cx="193" cy="174"/>
              </a:xfrm>
              <a:custGeom>
                <a:avLst/>
                <a:gdLst>
                  <a:gd name="T0" fmla="*/ 7 w 193"/>
                  <a:gd name="T1" fmla="*/ 144 h 174"/>
                  <a:gd name="T2" fmla="*/ 28 w 193"/>
                  <a:gd name="T3" fmla="*/ 136 h 174"/>
                  <a:gd name="T4" fmla="*/ 21 w 193"/>
                  <a:gd name="T5" fmla="*/ 130 h 174"/>
                  <a:gd name="T6" fmla="*/ 12 w 193"/>
                  <a:gd name="T7" fmla="*/ 113 h 174"/>
                  <a:gd name="T8" fmla="*/ 8 w 193"/>
                  <a:gd name="T9" fmla="*/ 96 h 174"/>
                  <a:gd name="T10" fmla="*/ 26 w 193"/>
                  <a:gd name="T11" fmla="*/ 101 h 174"/>
                  <a:gd name="T12" fmla="*/ 54 w 193"/>
                  <a:gd name="T13" fmla="*/ 98 h 174"/>
                  <a:gd name="T14" fmla="*/ 63 w 193"/>
                  <a:gd name="T15" fmla="*/ 82 h 174"/>
                  <a:gd name="T16" fmla="*/ 78 w 193"/>
                  <a:gd name="T17" fmla="*/ 78 h 174"/>
                  <a:gd name="T18" fmla="*/ 98 w 193"/>
                  <a:gd name="T19" fmla="*/ 72 h 174"/>
                  <a:gd name="T20" fmla="*/ 101 w 193"/>
                  <a:gd name="T21" fmla="*/ 53 h 174"/>
                  <a:gd name="T22" fmla="*/ 109 w 193"/>
                  <a:gd name="T23" fmla="*/ 41 h 174"/>
                  <a:gd name="T24" fmla="*/ 126 w 193"/>
                  <a:gd name="T25" fmla="*/ 23 h 174"/>
                  <a:gd name="T26" fmla="*/ 126 w 193"/>
                  <a:gd name="T27" fmla="*/ 9 h 174"/>
                  <a:gd name="T28" fmla="*/ 143 w 193"/>
                  <a:gd name="T29" fmla="*/ 2 h 174"/>
                  <a:gd name="T30" fmla="*/ 164 w 193"/>
                  <a:gd name="T31" fmla="*/ 0 h 174"/>
                  <a:gd name="T32" fmla="*/ 178 w 193"/>
                  <a:gd name="T33" fmla="*/ 5 h 174"/>
                  <a:gd name="T34" fmla="*/ 193 w 193"/>
                  <a:gd name="T35" fmla="*/ 19 h 174"/>
                  <a:gd name="T36" fmla="*/ 188 w 193"/>
                  <a:gd name="T37" fmla="*/ 31 h 174"/>
                  <a:gd name="T38" fmla="*/ 153 w 193"/>
                  <a:gd name="T39" fmla="*/ 32 h 174"/>
                  <a:gd name="T40" fmla="*/ 161 w 193"/>
                  <a:gd name="T41" fmla="*/ 59 h 174"/>
                  <a:gd name="T42" fmla="*/ 163 w 193"/>
                  <a:gd name="T43" fmla="*/ 69 h 174"/>
                  <a:gd name="T44" fmla="*/ 130 w 193"/>
                  <a:gd name="T45" fmla="*/ 120 h 174"/>
                  <a:gd name="T46" fmla="*/ 113 w 193"/>
                  <a:gd name="T47" fmla="*/ 120 h 174"/>
                  <a:gd name="T48" fmla="*/ 101 w 193"/>
                  <a:gd name="T49" fmla="*/ 129 h 174"/>
                  <a:gd name="T50" fmla="*/ 107 w 193"/>
                  <a:gd name="T51" fmla="*/ 137 h 174"/>
                  <a:gd name="T52" fmla="*/ 114 w 193"/>
                  <a:gd name="T53" fmla="*/ 151 h 174"/>
                  <a:gd name="T54" fmla="*/ 118 w 193"/>
                  <a:gd name="T55" fmla="*/ 166 h 174"/>
                  <a:gd name="T56" fmla="*/ 105 w 193"/>
                  <a:gd name="T57" fmla="*/ 170 h 174"/>
                  <a:gd name="T58" fmla="*/ 92 w 193"/>
                  <a:gd name="T59" fmla="*/ 165 h 174"/>
                  <a:gd name="T60" fmla="*/ 79 w 193"/>
                  <a:gd name="T61" fmla="*/ 171 h 174"/>
                  <a:gd name="T62" fmla="*/ 66 w 193"/>
                  <a:gd name="T63" fmla="*/ 150 h 174"/>
                  <a:gd name="T64" fmla="*/ 26 w 193"/>
                  <a:gd name="T65" fmla="*/ 158 h 17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3"/>
                  <a:gd name="T100" fmla="*/ 0 h 174"/>
                  <a:gd name="T101" fmla="*/ 193 w 193"/>
                  <a:gd name="T102" fmla="*/ 174 h 17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3" h="174">
                    <a:moveTo>
                      <a:pt x="6" y="157"/>
                    </a:moveTo>
                    <a:lnTo>
                      <a:pt x="7" y="144"/>
                    </a:lnTo>
                    <a:lnTo>
                      <a:pt x="16" y="137"/>
                    </a:lnTo>
                    <a:lnTo>
                      <a:pt x="28" y="136"/>
                    </a:lnTo>
                    <a:lnTo>
                      <a:pt x="27" y="131"/>
                    </a:lnTo>
                    <a:lnTo>
                      <a:pt x="21" y="130"/>
                    </a:lnTo>
                    <a:lnTo>
                      <a:pt x="22" y="122"/>
                    </a:lnTo>
                    <a:lnTo>
                      <a:pt x="12" y="113"/>
                    </a:lnTo>
                    <a:lnTo>
                      <a:pt x="0" y="99"/>
                    </a:lnTo>
                    <a:lnTo>
                      <a:pt x="8" y="96"/>
                    </a:lnTo>
                    <a:lnTo>
                      <a:pt x="13" y="100"/>
                    </a:lnTo>
                    <a:lnTo>
                      <a:pt x="26" y="101"/>
                    </a:lnTo>
                    <a:lnTo>
                      <a:pt x="42" y="99"/>
                    </a:lnTo>
                    <a:lnTo>
                      <a:pt x="54" y="98"/>
                    </a:lnTo>
                    <a:lnTo>
                      <a:pt x="61" y="95"/>
                    </a:lnTo>
                    <a:lnTo>
                      <a:pt x="63" y="82"/>
                    </a:lnTo>
                    <a:lnTo>
                      <a:pt x="65" y="79"/>
                    </a:lnTo>
                    <a:lnTo>
                      <a:pt x="78" y="78"/>
                    </a:lnTo>
                    <a:lnTo>
                      <a:pt x="81" y="72"/>
                    </a:lnTo>
                    <a:lnTo>
                      <a:pt x="98" y="72"/>
                    </a:lnTo>
                    <a:lnTo>
                      <a:pt x="98" y="61"/>
                    </a:lnTo>
                    <a:lnTo>
                      <a:pt x="101" y="53"/>
                    </a:lnTo>
                    <a:lnTo>
                      <a:pt x="107" y="51"/>
                    </a:lnTo>
                    <a:lnTo>
                      <a:pt x="109" y="41"/>
                    </a:lnTo>
                    <a:lnTo>
                      <a:pt x="121" y="38"/>
                    </a:lnTo>
                    <a:lnTo>
                      <a:pt x="126" y="23"/>
                    </a:lnTo>
                    <a:lnTo>
                      <a:pt x="121" y="14"/>
                    </a:lnTo>
                    <a:lnTo>
                      <a:pt x="126" y="9"/>
                    </a:lnTo>
                    <a:lnTo>
                      <a:pt x="137" y="2"/>
                    </a:lnTo>
                    <a:lnTo>
                      <a:pt x="143" y="2"/>
                    </a:lnTo>
                    <a:lnTo>
                      <a:pt x="155" y="1"/>
                    </a:lnTo>
                    <a:lnTo>
                      <a:pt x="164" y="0"/>
                    </a:lnTo>
                    <a:lnTo>
                      <a:pt x="169" y="2"/>
                    </a:lnTo>
                    <a:lnTo>
                      <a:pt x="178" y="5"/>
                    </a:lnTo>
                    <a:lnTo>
                      <a:pt x="178" y="13"/>
                    </a:lnTo>
                    <a:lnTo>
                      <a:pt x="193" y="19"/>
                    </a:lnTo>
                    <a:lnTo>
                      <a:pt x="192" y="22"/>
                    </a:lnTo>
                    <a:lnTo>
                      <a:pt x="188" y="31"/>
                    </a:lnTo>
                    <a:lnTo>
                      <a:pt x="176" y="34"/>
                    </a:lnTo>
                    <a:lnTo>
                      <a:pt x="153" y="32"/>
                    </a:lnTo>
                    <a:lnTo>
                      <a:pt x="156" y="54"/>
                    </a:lnTo>
                    <a:lnTo>
                      <a:pt x="161" y="59"/>
                    </a:lnTo>
                    <a:lnTo>
                      <a:pt x="167" y="65"/>
                    </a:lnTo>
                    <a:lnTo>
                      <a:pt x="163" y="69"/>
                    </a:lnTo>
                    <a:lnTo>
                      <a:pt x="162" y="79"/>
                    </a:lnTo>
                    <a:lnTo>
                      <a:pt x="130" y="120"/>
                    </a:lnTo>
                    <a:lnTo>
                      <a:pt x="120" y="123"/>
                    </a:lnTo>
                    <a:lnTo>
                      <a:pt x="113" y="120"/>
                    </a:lnTo>
                    <a:lnTo>
                      <a:pt x="107" y="119"/>
                    </a:lnTo>
                    <a:lnTo>
                      <a:pt x="101" y="129"/>
                    </a:lnTo>
                    <a:lnTo>
                      <a:pt x="101" y="137"/>
                    </a:lnTo>
                    <a:lnTo>
                      <a:pt x="107" y="137"/>
                    </a:lnTo>
                    <a:lnTo>
                      <a:pt x="109" y="147"/>
                    </a:lnTo>
                    <a:lnTo>
                      <a:pt x="114" y="151"/>
                    </a:lnTo>
                    <a:lnTo>
                      <a:pt x="119" y="158"/>
                    </a:lnTo>
                    <a:lnTo>
                      <a:pt x="118" y="166"/>
                    </a:lnTo>
                    <a:lnTo>
                      <a:pt x="108" y="166"/>
                    </a:lnTo>
                    <a:lnTo>
                      <a:pt x="105" y="170"/>
                    </a:lnTo>
                    <a:lnTo>
                      <a:pt x="99" y="165"/>
                    </a:lnTo>
                    <a:lnTo>
                      <a:pt x="92" y="165"/>
                    </a:lnTo>
                    <a:lnTo>
                      <a:pt x="87" y="174"/>
                    </a:lnTo>
                    <a:lnTo>
                      <a:pt x="79" y="171"/>
                    </a:lnTo>
                    <a:lnTo>
                      <a:pt x="66" y="152"/>
                    </a:lnTo>
                    <a:lnTo>
                      <a:pt x="66" y="150"/>
                    </a:lnTo>
                    <a:lnTo>
                      <a:pt x="29" y="153"/>
                    </a:lnTo>
                    <a:lnTo>
                      <a:pt x="26" y="158"/>
                    </a:lnTo>
                    <a:lnTo>
                      <a:pt x="6" y="15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7" name="Freeform 1114"/>
              <p:cNvSpPr>
                <a:spLocks/>
              </p:cNvSpPr>
              <p:nvPr/>
            </p:nvSpPr>
            <p:spPr bwMode="gray">
              <a:xfrm>
                <a:off x="3551" y="1609"/>
                <a:ext cx="89" cy="57"/>
              </a:xfrm>
              <a:custGeom>
                <a:avLst/>
                <a:gdLst>
                  <a:gd name="T0" fmla="*/ 20 w 89"/>
                  <a:gd name="T1" fmla="*/ 10 h 57"/>
                  <a:gd name="T2" fmla="*/ 25 w 89"/>
                  <a:gd name="T3" fmla="*/ 6 h 57"/>
                  <a:gd name="T4" fmla="*/ 28 w 89"/>
                  <a:gd name="T5" fmla="*/ 1 h 57"/>
                  <a:gd name="T6" fmla="*/ 36 w 89"/>
                  <a:gd name="T7" fmla="*/ 0 h 57"/>
                  <a:gd name="T8" fmla="*/ 41 w 89"/>
                  <a:gd name="T9" fmla="*/ 0 h 57"/>
                  <a:gd name="T10" fmla="*/ 40 w 89"/>
                  <a:gd name="T11" fmla="*/ 5 h 57"/>
                  <a:gd name="T12" fmla="*/ 39 w 89"/>
                  <a:gd name="T13" fmla="*/ 10 h 57"/>
                  <a:gd name="T14" fmla="*/ 40 w 89"/>
                  <a:gd name="T15" fmla="*/ 15 h 57"/>
                  <a:gd name="T16" fmla="*/ 42 w 89"/>
                  <a:gd name="T17" fmla="*/ 20 h 57"/>
                  <a:gd name="T18" fmla="*/ 51 w 89"/>
                  <a:gd name="T19" fmla="*/ 20 h 57"/>
                  <a:gd name="T20" fmla="*/ 61 w 89"/>
                  <a:gd name="T21" fmla="*/ 22 h 57"/>
                  <a:gd name="T22" fmla="*/ 76 w 89"/>
                  <a:gd name="T23" fmla="*/ 22 h 57"/>
                  <a:gd name="T24" fmla="*/ 75 w 89"/>
                  <a:gd name="T25" fmla="*/ 26 h 57"/>
                  <a:gd name="T26" fmla="*/ 76 w 89"/>
                  <a:gd name="T27" fmla="*/ 32 h 57"/>
                  <a:gd name="T28" fmla="*/ 81 w 89"/>
                  <a:gd name="T29" fmla="*/ 34 h 57"/>
                  <a:gd name="T30" fmla="*/ 89 w 89"/>
                  <a:gd name="T31" fmla="*/ 33 h 57"/>
                  <a:gd name="T32" fmla="*/ 89 w 89"/>
                  <a:gd name="T33" fmla="*/ 48 h 57"/>
                  <a:gd name="T34" fmla="*/ 69 w 89"/>
                  <a:gd name="T35" fmla="*/ 49 h 57"/>
                  <a:gd name="T36" fmla="*/ 61 w 89"/>
                  <a:gd name="T37" fmla="*/ 53 h 57"/>
                  <a:gd name="T38" fmla="*/ 49 w 89"/>
                  <a:gd name="T39" fmla="*/ 57 h 57"/>
                  <a:gd name="T40" fmla="*/ 49 w 89"/>
                  <a:gd name="T41" fmla="*/ 53 h 57"/>
                  <a:gd name="T42" fmla="*/ 51 w 89"/>
                  <a:gd name="T43" fmla="*/ 47 h 57"/>
                  <a:gd name="T44" fmla="*/ 48 w 89"/>
                  <a:gd name="T45" fmla="*/ 37 h 57"/>
                  <a:gd name="T46" fmla="*/ 43 w 89"/>
                  <a:gd name="T47" fmla="*/ 33 h 57"/>
                  <a:gd name="T48" fmla="*/ 35 w 89"/>
                  <a:gd name="T49" fmla="*/ 44 h 57"/>
                  <a:gd name="T50" fmla="*/ 29 w 89"/>
                  <a:gd name="T51" fmla="*/ 47 h 57"/>
                  <a:gd name="T52" fmla="*/ 15 w 89"/>
                  <a:gd name="T53" fmla="*/ 55 h 57"/>
                  <a:gd name="T54" fmla="*/ 7 w 89"/>
                  <a:gd name="T55" fmla="*/ 53 h 57"/>
                  <a:gd name="T56" fmla="*/ 7 w 89"/>
                  <a:gd name="T57" fmla="*/ 47 h 57"/>
                  <a:gd name="T58" fmla="*/ 14 w 89"/>
                  <a:gd name="T59" fmla="*/ 38 h 57"/>
                  <a:gd name="T60" fmla="*/ 9 w 89"/>
                  <a:gd name="T61" fmla="*/ 36 h 57"/>
                  <a:gd name="T62" fmla="*/ 10 w 89"/>
                  <a:gd name="T63" fmla="*/ 27 h 57"/>
                  <a:gd name="T64" fmla="*/ 0 w 89"/>
                  <a:gd name="T65" fmla="*/ 26 h 57"/>
                  <a:gd name="T66" fmla="*/ 2 w 89"/>
                  <a:gd name="T67" fmla="*/ 18 h 57"/>
                  <a:gd name="T68" fmla="*/ 16 w 89"/>
                  <a:gd name="T69" fmla="*/ 18 h 57"/>
                  <a:gd name="T70" fmla="*/ 15 w 89"/>
                  <a:gd name="T71" fmla="*/ 9 h 57"/>
                  <a:gd name="T72" fmla="*/ 20 w 89"/>
                  <a:gd name="T73" fmla="*/ 10 h 5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"/>
                  <a:gd name="T112" fmla="*/ 0 h 57"/>
                  <a:gd name="T113" fmla="*/ 89 w 89"/>
                  <a:gd name="T114" fmla="*/ 57 h 5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" h="57">
                    <a:moveTo>
                      <a:pt x="20" y="10"/>
                    </a:moveTo>
                    <a:lnTo>
                      <a:pt x="25" y="6"/>
                    </a:lnTo>
                    <a:lnTo>
                      <a:pt x="28" y="1"/>
                    </a:lnTo>
                    <a:lnTo>
                      <a:pt x="36" y="0"/>
                    </a:lnTo>
                    <a:lnTo>
                      <a:pt x="41" y="0"/>
                    </a:lnTo>
                    <a:lnTo>
                      <a:pt x="40" y="5"/>
                    </a:lnTo>
                    <a:lnTo>
                      <a:pt x="39" y="10"/>
                    </a:lnTo>
                    <a:lnTo>
                      <a:pt x="40" y="15"/>
                    </a:lnTo>
                    <a:lnTo>
                      <a:pt x="42" y="20"/>
                    </a:lnTo>
                    <a:lnTo>
                      <a:pt x="51" y="20"/>
                    </a:lnTo>
                    <a:lnTo>
                      <a:pt x="61" y="22"/>
                    </a:lnTo>
                    <a:lnTo>
                      <a:pt x="76" y="22"/>
                    </a:lnTo>
                    <a:lnTo>
                      <a:pt x="75" y="26"/>
                    </a:lnTo>
                    <a:lnTo>
                      <a:pt x="76" y="32"/>
                    </a:lnTo>
                    <a:lnTo>
                      <a:pt x="81" y="34"/>
                    </a:lnTo>
                    <a:lnTo>
                      <a:pt x="89" y="33"/>
                    </a:lnTo>
                    <a:lnTo>
                      <a:pt x="89" y="48"/>
                    </a:lnTo>
                    <a:lnTo>
                      <a:pt x="69" y="49"/>
                    </a:lnTo>
                    <a:lnTo>
                      <a:pt x="61" y="53"/>
                    </a:lnTo>
                    <a:lnTo>
                      <a:pt x="49" y="57"/>
                    </a:lnTo>
                    <a:lnTo>
                      <a:pt x="49" y="53"/>
                    </a:lnTo>
                    <a:lnTo>
                      <a:pt x="51" y="47"/>
                    </a:lnTo>
                    <a:lnTo>
                      <a:pt x="48" y="37"/>
                    </a:lnTo>
                    <a:lnTo>
                      <a:pt x="43" y="33"/>
                    </a:lnTo>
                    <a:lnTo>
                      <a:pt x="35" y="44"/>
                    </a:lnTo>
                    <a:lnTo>
                      <a:pt x="29" y="47"/>
                    </a:lnTo>
                    <a:lnTo>
                      <a:pt x="15" y="55"/>
                    </a:lnTo>
                    <a:lnTo>
                      <a:pt x="7" y="53"/>
                    </a:lnTo>
                    <a:lnTo>
                      <a:pt x="7" y="47"/>
                    </a:lnTo>
                    <a:lnTo>
                      <a:pt x="14" y="38"/>
                    </a:lnTo>
                    <a:lnTo>
                      <a:pt x="9" y="36"/>
                    </a:lnTo>
                    <a:lnTo>
                      <a:pt x="10" y="27"/>
                    </a:lnTo>
                    <a:lnTo>
                      <a:pt x="0" y="26"/>
                    </a:lnTo>
                    <a:lnTo>
                      <a:pt x="2" y="18"/>
                    </a:lnTo>
                    <a:lnTo>
                      <a:pt x="16" y="18"/>
                    </a:lnTo>
                    <a:lnTo>
                      <a:pt x="15" y="9"/>
                    </a:lnTo>
                    <a:lnTo>
                      <a:pt x="20" y="1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8" name="Freeform 1115"/>
              <p:cNvSpPr>
                <a:spLocks/>
              </p:cNvSpPr>
              <p:nvPr/>
            </p:nvSpPr>
            <p:spPr bwMode="gray">
              <a:xfrm>
                <a:off x="3417" y="1543"/>
                <a:ext cx="200" cy="119"/>
              </a:xfrm>
              <a:custGeom>
                <a:avLst/>
                <a:gdLst>
                  <a:gd name="T0" fmla="*/ 0 w 200"/>
                  <a:gd name="T1" fmla="*/ 60 h 119"/>
                  <a:gd name="T2" fmla="*/ 0 w 200"/>
                  <a:gd name="T3" fmla="*/ 6 h 119"/>
                  <a:gd name="T4" fmla="*/ 13 w 200"/>
                  <a:gd name="T5" fmla="*/ 2 h 119"/>
                  <a:gd name="T6" fmla="*/ 33 w 200"/>
                  <a:gd name="T7" fmla="*/ 0 h 119"/>
                  <a:gd name="T8" fmla="*/ 39 w 200"/>
                  <a:gd name="T9" fmla="*/ 4 h 119"/>
                  <a:gd name="T10" fmla="*/ 52 w 200"/>
                  <a:gd name="T11" fmla="*/ 11 h 119"/>
                  <a:gd name="T12" fmla="*/ 59 w 200"/>
                  <a:gd name="T13" fmla="*/ 15 h 119"/>
                  <a:gd name="T14" fmla="*/ 70 w 200"/>
                  <a:gd name="T15" fmla="*/ 28 h 119"/>
                  <a:gd name="T16" fmla="*/ 99 w 200"/>
                  <a:gd name="T17" fmla="*/ 27 h 119"/>
                  <a:gd name="T18" fmla="*/ 106 w 200"/>
                  <a:gd name="T19" fmla="*/ 25 h 119"/>
                  <a:gd name="T20" fmla="*/ 119 w 200"/>
                  <a:gd name="T21" fmla="*/ 38 h 119"/>
                  <a:gd name="T22" fmla="*/ 119 w 200"/>
                  <a:gd name="T23" fmla="*/ 45 h 119"/>
                  <a:gd name="T24" fmla="*/ 126 w 200"/>
                  <a:gd name="T25" fmla="*/ 51 h 119"/>
                  <a:gd name="T26" fmla="*/ 128 w 200"/>
                  <a:gd name="T27" fmla="*/ 62 h 119"/>
                  <a:gd name="T28" fmla="*/ 140 w 200"/>
                  <a:gd name="T29" fmla="*/ 61 h 119"/>
                  <a:gd name="T30" fmla="*/ 144 w 200"/>
                  <a:gd name="T31" fmla="*/ 63 h 119"/>
                  <a:gd name="T32" fmla="*/ 144 w 200"/>
                  <a:gd name="T33" fmla="*/ 70 h 119"/>
                  <a:gd name="T34" fmla="*/ 150 w 200"/>
                  <a:gd name="T35" fmla="*/ 70 h 119"/>
                  <a:gd name="T36" fmla="*/ 151 w 200"/>
                  <a:gd name="T37" fmla="*/ 62 h 119"/>
                  <a:gd name="T38" fmla="*/ 160 w 200"/>
                  <a:gd name="T39" fmla="*/ 54 h 119"/>
                  <a:gd name="T40" fmla="*/ 176 w 200"/>
                  <a:gd name="T41" fmla="*/ 46 h 119"/>
                  <a:gd name="T42" fmla="*/ 173 w 200"/>
                  <a:gd name="T43" fmla="*/ 53 h 119"/>
                  <a:gd name="T44" fmla="*/ 171 w 200"/>
                  <a:gd name="T45" fmla="*/ 56 h 119"/>
                  <a:gd name="T46" fmla="*/ 178 w 200"/>
                  <a:gd name="T47" fmla="*/ 60 h 119"/>
                  <a:gd name="T48" fmla="*/ 186 w 200"/>
                  <a:gd name="T49" fmla="*/ 57 h 119"/>
                  <a:gd name="T50" fmla="*/ 193 w 200"/>
                  <a:gd name="T51" fmla="*/ 60 h 119"/>
                  <a:gd name="T52" fmla="*/ 200 w 200"/>
                  <a:gd name="T53" fmla="*/ 67 h 119"/>
                  <a:gd name="T54" fmla="*/ 194 w 200"/>
                  <a:gd name="T55" fmla="*/ 72 h 119"/>
                  <a:gd name="T56" fmla="*/ 186 w 200"/>
                  <a:gd name="T57" fmla="*/ 76 h 119"/>
                  <a:gd name="T58" fmla="*/ 178 w 200"/>
                  <a:gd name="T59" fmla="*/ 76 h 119"/>
                  <a:gd name="T60" fmla="*/ 174 w 200"/>
                  <a:gd name="T61" fmla="*/ 73 h 119"/>
                  <a:gd name="T62" fmla="*/ 175 w 200"/>
                  <a:gd name="T63" fmla="*/ 66 h 119"/>
                  <a:gd name="T64" fmla="*/ 170 w 200"/>
                  <a:gd name="T65" fmla="*/ 66 h 119"/>
                  <a:gd name="T66" fmla="*/ 162 w 200"/>
                  <a:gd name="T67" fmla="*/ 67 h 119"/>
                  <a:gd name="T68" fmla="*/ 159 w 200"/>
                  <a:gd name="T69" fmla="*/ 72 h 119"/>
                  <a:gd name="T70" fmla="*/ 154 w 200"/>
                  <a:gd name="T71" fmla="*/ 76 h 119"/>
                  <a:gd name="T72" fmla="*/ 149 w 200"/>
                  <a:gd name="T73" fmla="*/ 75 h 119"/>
                  <a:gd name="T74" fmla="*/ 150 w 200"/>
                  <a:gd name="T75" fmla="*/ 84 h 119"/>
                  <a:gd name="T76" fmla="*/ 136 w 200"/>
                  <a:gd name="T77" fmla="*/ 84 h 119"/>
                  <a:gd name="T78" fmla="*/ 134 w 200"/>
                  <a:gd name="T79" fmla="*/ 92 h 119"/>
                  <a:gd name="T80" fmla="*/ 144 w 200"/>
                  <a:gd name="T81" fmla="*/ 93 h 119"/>
                  <a:gd name="T82" fmla="*/ 143 w 200"/>
                  <a:gd name="T83" fmla="*/ 102 h 119"/>
                  <a:gd name="T84" fmla="*/ 148 w 200"/>
                  <a:gd name="T85" fmla="*/ 104 h 119"/>
                  <a:gd name="T86" fmla="*/ 141 w 200"/>
                  <a:gd name="T87" fmla="*/ 113 h 119"/>
                  <a:gd name="T88" fmla="*/ 141 w 200"/>
                  <a:gd name="T89" fmla="*/ 119 h 119"/>
                  <a:gd name="T90" fmla="*/ 126 w 200"/>
                  <a:gd name="T91" fmla="*/ 115 h 119"/>
                  <a:gd name="T92" fmla="*/ 126 w 200"/>
                  <a:gd name="T93" fmla="*/ 108 h 119"/>
                  <a:gd name="T94" fmla="*/ 118 w 200"/>
                  <a:gd name="T95" fmla="*/ 102 h 119"/>
                  <a:gd name="T96" fmla="*/ 110 w 200"/>
                  <a:gd name="T97" fmla="*/ 102 h 119"/>
                  <a:gd name="T98" fmla="*/ 78 w 200"/>
                  <a:gd name="T99" fmla="*/ 80 h 119"/>
                  <a:gd name="T100" fmla="*/ 67 w 200"/>
                  <a:gd name="T101" fmla="*/ 60 h 119"/>
                  <a:gd name="T102" fmla="*/ 47 w 200"/>
                  <a:gd name="T103" fmla="*/ 61 h 119"/>
                  <a:gd name="T104" fmla="*/ 48 w 200"/>
                  <a:gd name="T105" fmla="*/ 48 h 119"/>
                  <a:gd name="T106" fmla="*/ 45 w 200"/>
                  <a:gd name="T107" fmla="*/ 46 h 119"/>
                  <a:gd name="T108" fmla="*/ 36 w 200"/>
                  <a:gd name="T109" fmla="*/ 45 h 119"/>
                  <a:gd name="T110" fmla="*/ 31 w 200"/>
                  <a:gd name="T111" fmla="*/ 40 h 119"/>
                  <a:gd name="T112" fmla="*/ 10 w 200"/>
                  <a:gd name="T113" fmla="*/ 51 h 119"/>
                  <a:gd name="T114" fmla="*/ 11 w 200"/>
                  <a:gd name="T115" fmla="*/ 59 h 119"/>
                  <a:gd name="T116" fmla="*/ 0 w 200"/>
                  <a:gd name="T117" fmla="*/ 60 h 11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0"/>
                  <a:gd name="T178" fmla="*/ 0 h 119"/>
                  <a:gd name="T179" fmla="*/ 200 w 200"/>
                  <a:gd name="T180" fmla="*/ 119 h 11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0" h="119">
                    <a:moveTo>
                      <a:pt x="0" y="60"/>
                    </a:moveTo>
                    <a:lnTo>
                      <a:pt x="0" y="6"/>
                    </a:lnTo>
                    <a:lnTo>
                      <a:pt x="13" y="2"/>
                    </a:lnTo>
                    <a:lnTo>
                      <a:pt x="33" y="0"/>
                    </a:lnTo>
                    <a:lnTo>
                      <a:pt x="39" y="4"/>
                    </a:lnTo>
                    <a:lnTo>
                      <a:pt x="52" y="11"/>
                    </a:lnTo>
                    <a:lnTo>
                      <a:pt x="59" y="15"/>
                    </a:lnTo>
                    <a:lnTo>
                      <a:pt x="70" y="28"/>
                    </a:lnTo>
                    <a:lnTo>
                      <a:pt x="99" y="27"/>
                    </a:lnTo>
                    <a:lnTo>
                      <a:pt x="106" y="25"/>
                    </a:lnTo>
                    <a:lnTo>
                      <a:pt x="119" y="38"/>
                    </a:lnTo>
                    <a:lnTo>
                      <a:pt x="119" y="45"/>
                    </a:lnTo>
                    <a:lnTo>
                      <a:pt x="126" y="51"/>
                    </a:lnTo>
                    <a:lnTo>
                      <a:pt x="128" y="62"/>
                    </a:lnTo>
                    <a:lnTo>
                      <a:pt x="140" y="61"/>
                    </a:lnTo>
                    <a:lnTo>
                      <a:pt x="144" y="63"/>
                    </a:lnTo>
                    <a:lnTo>
                      <a:pt x="144" y="70"/>
                    </a:lnTo>
                    <a:lnTo>
                      <a:pt x="150" y="70"/>
                    </a:lnTo>
                    <a:lnTo>
                      <a:pt x="151" y="62"/>
                    </a:lnTo>
                    <a:lnTo>
                      <a:pt x="160" y="54"/>
                    </a:lnTo>
                    <a:lnTo>
                      <a:pt x="176" y="46"/>
                    </a:lnTo>
                    <a:lnTo>
                      <a:pt x="173" y="53"/>
                    </a:lnTo>
                    <a:lnTo>
                      <a:pt x="171" y="56"/>
                    </a:lnTo>
                    <a:lnTo>
                      <a:pt x="178" y="60"/>
                    </a:lnTo>
                    <a:lnTo>
                      <a:pt x="186" y="57"/>
                    </a:lnTo>
                    <a:lnTo>
                      <a:pt x="193" y="60"/>
                    </a:lnTo>
                    <a:lnTo>
                      <a:pt x="200" y="67"/>
                    </a:lnTo>
                    <a:lnTo>
                      <a:pt x="194" y="72"/>
                    </a:lnTo>
                    <a:lnTo>
                      <a:pt x="186" y="76"/>
                    </a:lnTo>
                    <a:lnTo>
                      <a:pt x="178" y="76"/>
                    </a:lnTo>
                    <a:lnTo>
                      <a:pt x="174" y="73"/>
                    </a:lnTo>
                    <a:lnTo>
                      <a:pt x="175" y="66"/>
                    </a:lnTo>
                    <a:lnTo>
                      <a:pt x="170" y="66"/>
                    </a:lnTo>
                    <a:lnTo>
                      <a:pt x="162" y="67"/>
                    </a:lnTo>
                    <a:lnTo>
                      <a:pt x="159" y="72"/>
                    </a:lnTo>
                    <a:lnTo>
                      <a:pt x="154" y="76"/>
                    </a:lnTo>
                    <a:lnTo>
                      <a:pt x="149" y="75"/>
                    </a:lnTo>
                    <a:lnTo>
                      <a:pt x="150" y="84"/>
                    </a:lnTo>
                    <a:lnTo>
                      <a:pt x="136" y="84"/>
                    </a:lnTo>
                    <a:lnTo>
                      <a:pt x="134" y="92"/>
                    </a:lnTo>
                    <a:lnTo>
                      <a:pt x="144" y="93"/>
                    </a:lnTo>
                    <a:lnTo>
                      <a:pt x="143" y="102"/>
                    </a:lnTo>
                    <a:lnTo>
                      <a:pt x="148" y="104"/>
                    </a:lnTo>
                    <a:lnTo>
                      <a:pt x="141" y="113"/>
                    </a:lnTo>
                    <a:lnTo>
                      <a:pt x="141" y="119"/>
                    </a:lnTo>
                    <a:lnTo>
                      <a:pt x="126" y="115"/>
                    </a:lnTo>
                    <a:lnTo>
                      <a:pt x="126" y="108"/>
                    </a:lnTo>
                    <a:lnTo>
                      <a:pt x="118" y="102"/>
                    </a:lnTo>
                    <a:lnTo>
                      <a:pt x="110" y="102"/>
                    </a:lnTo>
                    <a:lnTo>
                      <a:pt x="78" y="80"/>
                    </a:lnTo>
                    <a:lnTo>
                      <a:pt x="67" y="60"/>
                    </a:lnTo>
                    <a:lnTo>
                      <a:pt x="47" y="61"/>
                    </a:lnTo>
                    <a:lnTo>
                      <a:pt x="48" y="48"/>
                    </a:lnTo>
                    <a:lnTo>
                      <a:pt x="45" y="46"/>
                    </a:lnTo>
                    <a:lnTo>
                      <a:pt x="36" y="45"/>
                    </a:lnTo>
                    <a:lnTo>
                      <a:pt x="31" y="40"/>
                    </a:lnTo>
                    <a:lnTo>
                      <a:pt x="10" y="51"/>
                    </a:lnTo>
                    <a:lnTo>
                      <a:pt x="11" y="59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9" name="Freeform 1116"/>
              <p:cNvSpPr>
                <a:spLocks/>
              </p:cNvSpPr>
              <p:nvPr/>
            </p:nvSpPr>
            <p:spPr bwMode="gray">
              <a:xfrm>
                <a:off x="3702" y="1750"/>
                <a:ext cx="98" cy="54"/>
              </a:xfrm>
              <a:custGeom>
                <a:avLst/>
                <a:gdLst>
                  <a:gd name="T0" fmla="*/ 12 w 98"/>
                  <a:gd name="T1" fmla="*/ 4 h 54"/>
                  <a:gd name="T2" fmla="*/ 24 w 98"/>
                  <a:gd name="T3" fmla="*/ 0 h 54"/>
                  <a:gd name="T4" fmla="*/ 34 w 98"/>
                  <a:gd name="T5" fmla="*/ 10 h 54"/>
                  <a:gd name="T6" fmla="*/ 46 w 98"/>
                  <a:gd name="T7" fmla="*/ 16 h 54"/>
                  <a:gd name="T8" fmla="*/ 54 w 98"/>
                  <a:gd name="T9" fmla="*/ 23 h 54"/>
                  <a:gd name="T10" fmla="*/ 66 w 98"/>
                  <a:gd name="T11" fmla="*/ 30 h 54"/>
                  <a:gd name="T12" fmla="*/ 78 w 98"/>
                  <a:gd name="T13" fmla="*/ 33 h 54"/>
                  <a:gd name="T14" fmla="*/ 96 w 98"/>
                  <a:gd name="T15" fmla="*/ 34 h 54"/>
                  <a:gd name="T16" fmla="*/ 97 w 98"/>
                  <a:gd name="T17" fmla="*/ 44 h 54"/>
                  <a:gd name="T18" fmla="*/ 98 w 98"/>
                  <a:gd name="T19" fmla="*/ 52 h 54"/>
                  <a:gd name="T20" fmla="*/ 77 w 98"/>
                  <a:gd name="T21" fmla="*/ 54 h 54"/>
                  <a:gd name="T22" fmla="*/ 66 w 98"/>
                  <a:gd name="T23" fmla="*/ 50 h 54"/>
                  <a:gd name="T24" fmla="*/ 54 w 98"/>
                  <a:gd name="T25" fmla="*/ 40 h 54"/>
                  <a:gd name="T26" fmla="*/ 36 w 98"/>
                  <a:gd name="T27" fmla="*/ 39 h 54"/>
                  <a:gd name="T28" fmla="*/ 26 w 98"/>
                  <a:gd name="T29" fmla="*/ 34 h 54"/>
                  <a:gd name="T30" fmla="*/ 15 w 98"/>
                  <a:gd name="T31" fmla="*/ 27 h 54"/>
                  <a:gd name="T32" fmla="*/ 0 w 98"/>
                  <a:gd name="T33" fmla="*/ 22 h 54"/>
                  <a:gd name="T34" fmla="*/ 4 w 98"/>
                  <a:gd name="T35" fmla="*/ 10 h 54"/>
                  <a:gd name="T36" fmla="*/ 12 w 98"/>
                  <a:gd name="T37" fmla="*/ 4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8"/>
                  <a:gd name="T58" fmla="*/ 0 h 54"/>
                  <a:gd name="T59" fmla="*/ 98 w 98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8" h="54">
                    <a:moveTo>
                      <a:pt x="12" y="4"/>
                    </a:moveTo>
                    <a:lnTo>
                      <a:pt x="24" y="0"/>
                    </a:lnTo>
                    <a:lnTo>
                      <a:pt x="34" y="10"/>
                    </a:lnTo>
                    <a:lnTo>
                      <a:pt x="46" y="16"/>
                    </a:lnTo>
                    <a:lnTo>
                      <a:pt x="54" y="23"/>
                    </a:lnTo>
                    <a:lnTo>
                      <a:pt x="66" y="30"/>
                    </a:lnTo>
                    <a:lnTo>
                      <a:pt x="78" y="33"/>
                    </a:lnTo>
                    <a:lnTo>
                      <a:pt x="96" y="34"/>
                    </a:lnTo>
                    <a:lnTo>
                      <a:pt x="97" y="44"/>
                    </a:lnTo>
                    <a:lnTo>
                      <a:pt x="98" y="52"/>
                    </a:lnTo>
                    <a:lnTo>
                      <a:pt x="77" y="54"/>
                    </a:lnTo>
                    <a:lnTo>
                      <a:pt x="66" y="50"/>
                    </a:lnTo>
                    <a:lnTo>
                      <a:pt x="54" y="40"/>
                    </a:lnTo>
                    <a:lnTo>
                      <a:pt x="36" y="39"/>
                    </a:lnTo>
                    <a:lnTo>
                      <a:pt x="26" y="34"/>
                    </a:lnTo>
                    <a:lnTo>
                      <a:pt x="15" y="27"/>
                    </a:lnTo>
                    <a:lnTo>
                      <a:pt x="0" y="22"/>
                    </a:lnTo>
                    <a:lnTo>
                      <a:pt x="4" y="10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0" name="Freeform 1117"/>
              <p:cNvSpPr>
                <a:spLocks/>
              </p:cNvSpPr>
              <p:nvPr/>
            </p:nvSpPr>
            <p:spPr bwMode="gray">
              <a:xfrm>
                <a:off x="3810" y="1780"/>
                <a:ext cx="39" cy="19"/>
              </a:xfrm>
              <a:custGeom>
                <a:avLst/>
                <a:gdLst>
                  <a:gd name="T0" fmla="*/ 7 w 39"/>
                  <a:gd name="T1" fmla="*/ 0 h 19"/>
                  <a:gd name="T2" fmla="*/ 3 w 39"/>
                  <a:gd name="T3" fmla="*/ 4 h 19"/>
                  <a:gd name="T4" fmla="*/ 1 w 39"/>
                  <a:gd name="T5" fmla="*/ 4 h 19"/>
                  <a:gd name="T6" fmla="*/ 0 w 39"/>
                  <a:gd name="T7" fmla="*/ 10 h 19"/>
                  <a:gd name="T8" fmla="*/ 2 w 39"/>
                  <a:gd name="T9" fmla="*/ 15 h 19"/>
                  <a:gd name="T10" fmla="*/ 6 w 39"/>
                  <a:gd name="T11" fmla="*/ 18 h 19"/>
                  <a:gd name="T12" fmla="*/ 12 w 39"/>
                  <a:gd name="T13" fmla="*/ 19 h 19"/>
                  <a:gd name="T14" fmla="*/ 25 w 39"/>
                  <a:gd name="T15" fmla="*/ 18 h 19"/>
                  <a:gd name="T16" fmla="*/ 36 w 39"/>
                  <a:gd name="T17" fmla="*/ 17 h 19"/>
                  <a:gd name="T18" fmla="*/ 39 w 39"/>
                  <a:gd name="T19" fmla="*/ 12 h 19"/>
                  <a:gd name="T20" fmla="*/ 36 w 39"/>
                  <a:gd name="T21" fmla="*/ 4 h 19"/>
                  <a:gd name="T22" fmla="*/ 25 w 39"/>
                  <a:gd name="T23" fmla="*/ 2 h 19"/>
                  <a:gd name="T24" fmla="*/ 15 w 39"/>
                  <a:gd name="T25" fmla="*/ 0 h 19"/>
                  <a:gd name="T26" fmla="*/ 7 w 39"/>
                  <a:gd name="T27" fmla="*/ 0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"/>
                  <a:gd name="T43" fmla="*/ 0 h 19"/>
                  <a:gd name="T44" fmla="*/ 39 w 39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" h="19">
                    <a:moveTo>
                      <a:pt x="7" y="0"/>
                    </a:moveTo>
                    <a:lnTo>
                      <a:pt x="3" y="4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2" y="15"/>
                    </a:lnTo>
                    <a:lnTo>
                      <a:pt x="6" y="18"/>
                    </a:lnTo>
                    <a:lnTo>
                      <a:pt x="12" y="19"/>
                    </a:lnTo>
                    <a:lnTo>
                      <a:pt x="25" y="18"/>
                    </a:lnTo>
                    <a:lnTo>
                      <a:pt x="36" y="17"/>
                    </a:lnTo>
                    <a:lnTo>
                      <a:pt x="39" y="12"/>
                    </a:lnTo>
                    <a:lnTo>
                      <a:pt x="36" y="4"/>
                    </a:lnTo>
                    <a:lnTo>
                      <a:pt x="25" y="2"/>
                    </a:lnTo>
                    <a:lnTo>
                      <a:pt x="15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1" name="Freeform 1118"/>
              <p:cNvSpPr>
                <a:spLocks/>
              </p:cNvSpPr>
              <p:nvPr/>
            </p:nvSpPr>
            <p:spPr bwMode="gray">
              <a:xfrm>
                <a:off x="3800" y="1803"/>
                <a:ext cx="53" cy="67"/>
              </a:xfrm>
              <a:custGeom>
                <a:avLst/>
                <a:gdLst>
                  <a:gd name="T0" fmla="*/ 10 w 53"/>
                  <a:gd name="T1" fmla="*/ 56 h 67"/>
                  <a:gd name="T2" fmla="*/ 7 w 53"/>
                  <a:gd name="T3" fmla="*/ 38 h 67"/>
                  <a:gd name="T4" fmla="*/ 6 w 53"/>
                  <a:gd name="T5" fmla="*/ 28 h 67"/>
                  <a:gd name="T6" fmla="*/ 1 w 53"/>
                  <a:gd name="T7" fmla="*/ 26 h 67"/>
                  <a:gd name="T8" fmla="*/ 0 w 53"/>
                  <a:gd name="T9" fmla="*/ 20 h 67"/>
                  <a:gd name="T10" fmla="*/ 8 w 53"/>
                  <a:gd name="T11" fmla="*/ 16 h 67"/>
                  <a:gd name="T12" fmla="*/ 3 w 53"/>
                  <a:gd name="T13" fmla="*/ 8 h 67"/>
                  <a:gd name="T14" fmla="*/ 2 w 53"/>
                  <a:gd name="T15" fmla="*/ 3 h 67"/>
                  <a:gd name="T16" fmla="*/ 7 w 53"/>
                  <a:gd name="T17" fmla="*/ 0 h 67"/>
                  <a:gd name="T18" fmla="*/ 11 w 53"/>
                  <a:gd name="T19" fmla="*/ 3 h 67"/>
                  <a:gd name="T20" fmla="*/ 17 w 53"/>
                  <a:gd name="T21" fmla="*/ 6 h 67"/>
                  <a:gd name="T22" fmla="*/ 22 w 53"/>
                  <a:gd name="T23" fmla="*/ 17 h 67"/>
                  <a:gd name="T24" fmla="*/ 49 w 53"/>
                  <a:gd name="T25" fmla="*/ 17 h 67"/>
                  <a:gd name="T26" fmla="*/ 48 w 53"/>
                  <a:gd name="T27" fmla="*/ 25 h 67"/>
                  <a:gd name="T28" fmla="*/ 43 w 53"/>
                  <a:gd name="T29" fmla="*/ 29 h 67"/>
                  <a:gd name="T30" fmla="*/ 39 w 53"/>
                  <a:gd name="T31" fmla="*/ 30 h 67"/>
                  <a:gd name="T32" fmla="*/ 37 w 53"/>
                  <a:gd name="T33" fmla="*/ 34 h 67"/>
                  <a:gd name="T34" fmla="*/ 36 w 53"/>
                  <a:gd name="T35" fmla="*/ 38 h 67"/>
                  <a:gd name="T36" fmla="*/ 36 w 53"/>
                  <a:gd name="T37" fmla="*/ 40 h 67"/>
                  <a:gd name="T38" fmla="*/ 43 w 53"/>
                  <a:gd name="T39" fmla="*/ 43 h 67"/>
                  <a:gd name="T40" fmla="*/ 45 w 53"/>
                  <a:gd name="T41" fmla="*/ 35 h 67"/>
                  <a:gd name="T42" fmla="*/ 53 w 53"/>
                  <a:gd name="T43" fmla="*/ 36 h 67"/>
                  <a:gd name="T44" fmla="*/ 51 w 53"/>
                  <a:gd name="T45" fmla="*/ 46 h 67"/>
                  <a:gd name="T46" fmla="*/ 51 w 53"/>
                  <a:gd name="T47" fmla="*/ 53 h 67"/>
                  <a:gd name="T48" fmla="*/ 53 w 53"/>
                  <a:gd name="T49" fmla="*/ 57 h 67"/>
                  <a:gd name="T50" fmla="*/ 53 w 53"/>
                  <a:gd name="T51" fmla="*/ 64 h 67"/>
                  <a:gd name="T52" fmla="*/ 48 w 53"/>
                  <a:gd name="T53" fmla="*/ 67 h 67"/>
                  <a:gd name="T54" fmla="*/ 45 w 53"/>
                  <a:gd name="T55" fmla="*/ 62 h 67"/>
                  <a:gd name="T56" fmla="*/ 44 w 53"/>
                  <a:gd name="T57" fmla="*/ 52 h 67"/>
                  <a:gd name="T58" fmla="*/ 41 w 53"/>
                  <a:gd name="T59" fmla="*/ 48 h 67"/>
                  <a:gd name="T60" fmla="*/ 36 w 53"/>
                  <a:gd name="T61" fmla="*/ 47 h 67"/>
                  <a:gd name="T62" fmla="*/ 29 w 53"/>
                  <a:gd name="T63" fmla="*/ 42 h 67"/>
                  <a:gd name="T64" fmla="*/ 27 w 53"/>
                  <a:gd name="T65" fmla="*/ 46 h 67"/>
                  <a:gd name="T66" fmla="*/ 26 w 53"/>
                  <a:gd name="T67" fmla="*/ 55 h 67"/>
                  <a:gd name="T68" fmla="*/ 19 w 53"/>
                  <a:gd name="T69" fmla="*/ 55 h 67"/>
                  <a:gd name="T70" fmla="*/ 10 w 53"/>
                  <a:gd name="T71" fmla="*/ 56 h 6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3"/>
                  <a:gd name="T109" fmla="*/ 0 h 67"/>
                  <a:gd name="T110" fmla="*/ 53 w 53"/>
                  <a:gd name="T111" fmla="*/ 67 h 6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3" h="67">
                    <a:moveTo>
                      <a:pt x="10" y="56"/>
                    </a:moveTo>
                    <a:lnTo>
                      <a:pt x="7" y="38"/>
                    </a:lnTo>
                    <a:lnTo>
                      <a:pt x="6" y="28"/>
                    </a:lnTo>
                    <a:lnTo>
                      <a:pt x="1" y="26"/>
                    </a:lnTo>
                    <a:lnTo>
                      <a:pt x="0" y="20"/>
                    </a:lnTo>
                    <a:lnTo>
                      <a:pt x="8" y="16"/>
                    </a:lnTo>
                    <a:lnTo>
                      <a:pt x="3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3"/>
                    </a:lnTo>
                    <a:lnTo>
                      <a:pt x="17" y="6"/>
                    </a:lnTo>
                    <a:lnTo>
                      <a:pt x="22" y="17"/>
                    </a:lnTo>
                    <a:lnTo>
                      <a:pt x="49" y="17"/>
                    </a:lnTo>
                    <a:lnTo>
                      <a:pt x="48" y="25"/>
                    </a:lnTo>
                    <a:lnTo>
                      <a:pt x="43" y="29"/>
                    </a:lnTo>
                    <a:lnTo>
                      <a:pt x="39" y="30"/>
                    </a:lnTo>
                    <a:lnTo>
                      <a:pt x="37" y="34"/>
                    </a:lnTo>
                    <a:lnTo>
                      <a:pt x="36" y="38"/>
                    </a:lnTo>
                    <a:lnTo>
                      <a:pt x="36" y="40"/>
                    </a:lnTo>
                    <a:lnTo>
                      <a:pt x="43" y="43"/>
                    </a:lnTo>
                    <a:lnTo>
                      <a:pt x="45" y="35"/>
                    </a:lnTo>
                    <a:lnTo>
                      <a:pt x="53" y="36"/>
                    </a:lnTo>
                    <a:lnTo>
                      <a:pt x="51" y="46"/>
                    </a:lnTo>
                    <a:lnTo>
                      <a:pt x="51" y="53"/>
                    </a:lnTo>
                    <a:lnTo>
                      <a:pt x="53" y="57"/>
                    </a:lnTo>
                    <a:lnTo>
                      <a:pt x="53" y="64"/>
                    </a:lnTo>
                    <a:lnTo>
                      <a:pt x="48" y="67"/>
                    </a:lnTo>
                    <a:lnTo>
                      <a:pt x="45" y="62"/>
                    </a:lnTo>
                    <a:lnTo>
                      <a:pt x="44" y="52"/>
                    </a:lnTo>
                    <a:lnTo>
                      <a:pt x="41" y="48"/>
                    </a:lnTo>
                    <a:lnTo>
                      <a:pt x="36" y="47"/>
                    </a:lnTo>
                    <a:lnTo>
                      <a:pt x="29" y="42"/>
                    </a:lnTo>
                    <a:lnTo>
                      <a:pt x="27" y="46"/>
                    </a:lnTo>
                    <a:lnTo>
                      <a:pt x="26" y="55"/>
                    </a:lnTo>
                    <a:lnTo>
                      <a:pt x="19" y="55"/>
                    </a:lnTo>
                    <a:lnTo>
                      <a:pt x="10" y="5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2" name="Freeform 1119"/>
              <p:cNvSpPr>
                <a:spLocks/>
              </p:cNvSpPr>
              <p:nvPr/>
            </p:nvSpPr>
            <p:spPr bwMode="gray">
              <a:xfrm>
                <a:off x="3701" y="2010"/>
                <a:ext cx="25" cy="43"/>
              </a:xfrm>
              <a:custGeom>
                <a:avLst/>
                <a:gdLst>
                  <a:gd name="T0" fmla="*/ 5 w 25"/>
                  <a:gd name="T1" fmla="*/ 0 h 43"/>
                  <a:gd name="T2" fmla="*/ 12 w 25"/>
                  <a:gd name="T3" fmla="*/ 8 h 43"/>
                  <a:gd name="T4" fmla="*/ 19 w 25"/>
                  <a:gd name="T5" fmla="*/ 19 h 43"/>
                  <a:gd name="T6" fmla="*/ 25 w 25"/>
                  <a:gd name="T7" fmla="*/ 29 h 43"/>
                  <a:gd name="T8" fmla="*/ 20 w 25"/>
                  <a:gd name="T9" fmla="*/ 41 h 43"/>
                  <a:gd name="T10" fmla="*/ 12 w 25"/>
                  <a:gd name="T11" fmla="*/ 43 h 43"/>
                  <a:gd name="T12" fmla="*/ 4 w 25"/>
                  <a:gd name="T13" fmla="*/ 41 h 43"/>
                  <a:gd name="T14" fmla="*/ 0 w 25"/>
                  <a:gd name="T15" fmla="*/ 32 h 43"/>
                  <a:gd name="T16" fmla="*/ 0 w 25"/>
                  <a:gd name="T17" fmla="*/ 18 h 43"/>
                  <a:gd name="T18" fmla="*/ 3 w 25"/>
                  <a:gd name="T19" fmla="*/ 8 h 43"/>
                  <a:gd name="T20" fmla="*/ 5 w 25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43"/>
                  <a:gd name="T35" fmla="*/ 25 w 25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43">
                    <a:moveTo>
                      <a:pt x="5" y="0"/>
                    </a:moveTo>
                    <a:lnTo>
                      <a:pt x="12" y="8"/>
                    </a:lnTo>
                    <a:lnTo>
                      <a:pt x="19" y="19"/>
                    </a:lnTo>
                    <a:lnTo>
                      <a:pt x="25" y="29"/>
                    </a:lnTo>
                    <a:lnTo>
                      <a:pt x="20" y="41"/>
                    </a:lnTo>
                    <a:lnTo>
                      <a:pt x="12" y="43"/>
                    </a:lnTo>
                    <a:lnTo>
                      <a:pt x="4" y="41"/>
                    </a:lnTo>
                    <a:lnTo>
                      <a:pt x="0" y="32"/>
                    </a:lnTo>
                    <a:lnTo>
                      <a:pt x="0" y="18"/>
                    </a:lnTo>
                    <a:lnTo>
                      <a:pt x="3" y="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3" name="Freeform 1120"/>
              <p:cNvSpPr>
                <a:spLocks/>
              </p:cNvSpPr>
              <p:nvPr/>
            </p:nvSpPr>
            <p:spPr bwMode="gray">
              <a:xfrm>
                <a:off x="3848" y="1777"/>
                <a:ext cx="101" cy="223"/>
              </a:xfrm>
              <a:custGeom>
                <a:avLst/>
                <a:gdLst>
                  <a:gd name="T0" fmla="*/ 5 w 101"/>
                  <a:gd name="T1" fmla="*/ 89 h 221"/>
                  <a:gd name="T2" fmla="*/ 10 w 101"/>
                  <a:gd name="T3" fmla="*/ 77 h 221"/>
                  <a:gd name="T4" fmla="*/ 24 w 101"/>
                  <a:gd name="T5" fmla="*/ 55 h 221"/>
                  <a:gd name="T6" fmla="*/ 33 w 101"/>
                  <a:gd name="T7" fmla="*/ 34 h 221"/>
                  <a:gd name="T8" fmla="*/ 47 w 101"/>
                  <a:gd name="T9" fmla="*/ 15 h 221"/>
                  <a:gd name="T10" fmla="*/ 58 w 101"/>
                  <a:gd name="T11" fmla="*/ 7 h 221"/>
                  <a:gd name="T12" fmla="*/ 68 w 101"/>
                  <a:gd name="T13" fmla="*/ 1 h 221"/>
                  <a:gd name="T14" fmla="*/ 79 w 101"/>
                  <a:gd name="T15" fmla="*/ 13 h 221"/>
                  <a:gd name="T16" fmla="*/ 71 w 101"/>
                  <a:gd name="T17" fmla="*/ 39 h 221"/>
                  <a:gd name="T18" fmla="*/ 65 w 101"/>
                  <a:gd name="T19" fmla="*/ 51 h 221"/>
                  <a:gd name="T20" fmla="*/ 80 w 101"/>
                  <a:gd name="T21" fmla="*/ 65 h 221"/>
                  <a:gd name="T22" fmla="*/ 87 w 101"/>
                  <a:gd name="T23" fmla="*/ 81 h 221"/>
                  <a:gd name="T24" fmla="*/ 94 w 101"/>
                  <a:gd name="T25" fmla="*/ 87 h 221"/>
                  <a:gd name="T26" fmla="*/ 101 w 101"/>
                  <a:gd name="T27" fmla="*/ 94 h 221"/>
                  <a:gd name="T28" fmla="*/ 79 w 101"/>
                  <a:gd name="T29" fmla="*/ 108 h 221"/>
                  <a:gd name="T30" fmla="*/ 67 w 101"/>
                  <a:gd name="T31" fmla="*/ 119 h 221"/>
                  <a:gd name="T32" fmla="*/ 66 w 101"/>
                  <a:gd name="T33" fmla="*/ 137 h 221"/>
                  <a:gd name="T34" fmla="*/ 78 w 101"/>
                  <a:gd name="T35" fmla="*/ 155 h 221"/>
                  <a:gd name="T36" fmla="*/ 73 w 101"/>
                  <a:gd name="T37" fmla="*/ 170 h 221"/>
                  <a:gd name="T38" fmla="*/ 83 w 101"/>
                  <a:gd name="T39" fmla="*/ 185 h 221"/>
                  <a:gd name="T40" fmla="*/ 87 w 101"/>
                  <a:gd name="T41" fmla="*/ 205 h 221"/>
                  <a:gd name="T42" fmla="*/ 75 w 101"/>
                  <a:gd name="T43" fmla="*/ 221 h 221"/>
                  <a:gd name="T44" fmla="*/ 75 w 101"/>
                  <a:gd name="T45" fmla="*/ 209 h 221"/>
                  <a:gd name="T46" fmla="*/ 76 w 101"/>
                  <a:gd name="T47" fmla="*/ 191 h 221"/>
                  <a:gd name="T48" fmla="*/ 68 w 101"/>
                  <a:gd name="T49" fmla="*/ 172 h 221"/>
                  <a:gd name="T50" fmla="*/ 63 w 101"/>
                  <a:gd name="T51" fmla="*/ 150 h 221"/>
                  <a:gd name="T52" fmla="*/ 52 w 101"/>
                  <a:gd name="T53" fmla="*/ 149 h 221"/>
                  <a:gd name="T54" fmla="*/ 41 w 101"/>
                  <a:gd name="T55" fmla="*/ 158 h 221"/>
                  <a:gd name="T56" fmla="*/ 28 w 101"/>
                  <a:gd name="T57" fmla="*/ 153 h 221"/>
                  <a:gd name="T58" fmla="*/ 29 w 101"/>
                  <a:gd name="T59" fmla="*/ 132 h 221"/>
                  <a:gd name="T60" fmla="*/ 20 w 101"/>
                  <a:gd name="T61" fmla="*/ 117 h 221"/>
                  <a:gd name="T62" fmla="*/ 0 w 101"/>
                  <a:gd name="T63" fmla="*/ 92 h 2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1"/>
                  <a:gd name="T97" fmla="*/ 0 h 221"/>
                  <a:gd name="T98" fmla="*/ 101 w 101"/>
                  <a:gd name="T99" fmla="*/ 221 h 22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1" h="221">
                    <a:moveTo>
                      <a:pt x="0" y="92"/>
                    </a:moveTo>
                    <a:cubicBezTo>
                      <a:pt x="5" y="89"/>
                      <a:pt x="5" y="89"/>
                      <a:pt x="5" y="89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5" y="51"/>
                      <a:pt x="65" y="51"/>
                      <a:pt x="65" y="51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93" y="81"/>
                      <a:pt x="93" y="81"/>
                      <a:pt x="93" y="81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9" y="87"/>
                      <a:pt x="99" y="87"/>
                      <a:pt x="99" y="87"/>
                    </a:cubicBezTo>
                    <a:cubicBezTo>
                      <a:pt x="101" y="94"/>
                      <a:pt x="101" y="94"/>
                      <a:pt x="101" y="94"/>
                    </a:cubicBezTo>
                    <a:cubicBezTo>
                      <a:pt x="87" y="102"/>
                      <a:pt x="87" y="102"/>
                      <a:pt x="87" y="102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67" y="109"/>
                      <a:pt x="67" y="109"/>
                      <a:pt x="67" y="109"/>
                    </a:cubicBezTo>
                    <a:cubicBezTo>
                      <a:pt x="67" y="119"/>
                      <a:pt x="67" y="119"/>
                      <a:pt x="67" y="119"/>
                    </a:cubicBezTo>
                    <a:cubicBezTo>
                      <a:pt x="67" y="119"/>
                      <a:pt x="63" y="122"/>
                      <a:pt x="63" y="125"/>
                    </a:cubicBezTo>
                    <a:cubicBezTo>
                      <a:pt x="63" y="129"/>
                      <a:pt x="66" y="137"/>
                      <a:pt x="66" y="137"/>
                    </a:cubicBezTo>
                    <a:cubicBezTo>
                      <a:pt x="74" y="144"/>
                      <a:pt x="74" y="144"/>
                      <a:pt x="74" y="144"/>
                    </a:cubicBezTo>
                    <a:cubicBezTo>
                      <a:pt x="78" y="155"/>
                      <a:pt x="78" y="155"/>
                      <a:pt x="78" y="155"/>
                    </a:cubicBezTo>
                    <a:cubicBezTo>
                      <a:pt x="75" y="163"/>
                      <a:pt x="75" y="163"/>
                      <a:pt x="75" y="163"/>
                    </a:cubicBezTo>
                    <a:cubicBezTo>
                      <a:pt x="73" y="170"/>
                      <a:pt x="73" y="170"/>
                      <a:pt x="73" y="170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3" y="185"/>
                      <a:pt x="83" y="185"/>
                      <a:pt x="83" y="185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7" y="205"/>
                      <a:pt x="87" y="205"/>
                      <a:pt x="87" y="205"/>
                    </a:cubicBezTo>
                    <a:cubicBezTo>
                      <a:pt x="84" y="213"/>
                      <a:pt x="84" y="213"/>
                      <a:pt x="84" y="213"/>
                    </a:cubicBezTo>
                    <a:cubicBezTo>
                      <a:pt x="75" y="221"/>
                      <a:pt x="75" y="221"/>
                      <a:pt x="75" y="221"/>
                    </a:cubicBezTo>
                    <a:cubicBezTo>
                      <a:pt x="73" y="215"/>
                      <a:pt x="73" y="215"/>
                      <a:pt x="73" y="215"/>
                    </a:cubicBezTo>
                    <a:cubicBezTo>
                      <a:pt x="75" y="209"/>
                      <a:pt x="75" y="209"/>
                      <a:pt x="75" y="209"/>
                    </a:cubicBezTo>
                    <a:cubicBezTo>
                      <a:pt x="76" y="201"/>
                      <a:pt x="76" y="201"/>
                      <a:pt x="76" y="201"/>
                    </a:cubicBezTo>
                    <a:cubicBezTo>
                      <a:pt x="76" y="191"/>
                      <a:pt x="76" y="191"/>
                      <a:pt x="76" y="191"/>
                    </a:cubicBezTo>
                    <a:cubicBezTo>
                      <a:pt x="73" y="186"/>
                      <a:pt x="73" y="186"/>
                      <a:pt x="73" y="186"/>
                    </a:cubicBezTo>
                    <a:cubicBezTo>
                      <a:pt x="68" y="172"/>
                      <a:pt x="68" y="172"/>
                      <a:pt x="68" y="172"/>
                    </a:cubicBezTo>
                    <a:cubicBezTo>
                      <a:pt x="68" y="160"/>
                      <a:pt x="68" y="160"/>
                      <a:pt x="68" y="160"/>
                    </a:cubicBezTo>
                    <a:cubicBezTo>
                      <a:pt x="63" y="150"/>
                      <a:pt x="63" y="150"/>
                      <a:pt x="63" y="150"/>
                    </a:cubicBezTo>
                    <a:cubicBezTo>
                      <a:pt x="57" y="141"/>
                      <a:pt x="57" y="141"/>
                      <a:pt x="57" y="141"/>
                    </a:cubicBezTo>
                    <a:cubicBezTo>
                      <a:pt x="52" y="149"/>
                      <a:pt x="52" y="149"/>
                      <a:pt x="52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41" y="158"/>
                      <a:pt x="41" y="158"/>
                      <a:pt x="41" y="158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28" y="153"/>
                      <a:pt x="28" y="153"/>
                      <a:pt x="28" y="153"/>
                    </a:cubicBezTo>
                    <a:cubicBezTo>
                      <a:pt x="27" y="141"/>
                      <a:pt x="27" y="141"/>
                      <a:pt x="27" y="141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0" y="117"/>
                      <a:pt x="20" y="117"/>
                      <a:pt x="20" y="117"/>
                    </a:cubicBezTo>
                    <a:cubicBezTo>
                      <a:pt x="11" y="103"/>
                      <a:pt x="11" y="103"/>
                      <a:pt x="11" y="103"/>
                    </a:cubicBezTo>
                    <a:lnTo>
                      <a:pt x="0" y="9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4" name="Freeform 1121"/>
              <p:cNvSpPr>
                <a:spLocks/>
              </p:cNvSpPr>
              <p:nvPr/>
            </p:nvSpPr>
            <p:spPr bwMode="gray">
              <a:xfrm>
                <a:off x="3911" y="1878"/>
                <a:ext cx="99" cy="180"/>
              </a:xfrm>
              <a:custGeom>
                <a:avLst/>
                <a:gdLst>
                  <a:gd name="T0" fmla="*/ 16 w 99"/>
                  <a:gd name="T1" fmla="*/ 148 h 180"/>
                  <a:gd name="T2" fmla="*/ 10 w 99"/>
                  <a:gd name="T3" fmla="*/ 131 h 180"/>
                  <a:gd name="T4" fmla="*/ 21 w 99"/>
                  <a:gd name="T5" fmla="*/ 114 h 180"/>
                  <a:gd name="T6" fmla="*/ 20 w 99"/>
                  <a:gd name="T7" fmla="*/ 97 h 180"/>
                  <a:gd name="T8" fmla="*/ 14 w 99"/>
                  <a:gd name="T9" fmla="*/ 76 h 180"/>
                  <a:gd name="T10" fmla="*/ 15 w 99"/>
                  <a:gd name="T11" fmla="*/ 55 h 180"/>
                  <a:gd name="T12" fmla="*/ 3 w 99"/>
                  <a:gd name="T13" fmla="*/ 37 h 180"/>
                  <a:gd name="T14" fmla="*/ 4 w 99"/>
                  <a:gd name="T15" fmla="*/ 19 h 180"/>
                  <a:gd name="T16" fmla="*/ 16 w 99"/>
                  <a:gd name="T17" fmla="*/ 8 h 180"/>
                  <a:gd name="T18" fmla="*/ 37 w 99"/>
                  <a:gd name="T19" fmla="*/ 4 h 180"/>
                  <a:gd name="T20" fmla="*/ 43 w 99"/>
                  <a:gd name="T21" fmla="*/ 12 h 180"/>
                  <a:gd name="T22" fmla="*/ 43 w 99"/>
                  <a:gd name="T23" fmla="*/ 25 h 180"/>
                  <a:gd name="T24" fmla="*/ 51 w 99"/>
                  <a:gd name="T25" fmla="*/ 31 h 180"/>
                  <a:gd name="T26" fmla="*/ 66 w 99"/>
                  <a:gd name="T27" fmla="*/ 29 h 180"/>
                  <a:gd name="T28" fmla="*/ 89 w 99"/>
                  <a:gd name="T29" fmla="*/ 37 h 180"/>
                  <a:gd name="T30" fmla="*/ 99 w 99"/>
                  <a:gd name="T31" fmla="*/ 57 h 180"/>
                  <a:gd name="T32" fmla="*/ 95 w 99"/>
                  <a:gd name="T33" fmla="*/ 74 h 180"/>
                  <a:gd name="T34" fmla="*/ 59 w 99"/>
                  <a:gd name="T35" fmla="*/ 84 h 180"/>
                  <a:gd name="T36" fmla="*/ 61 w 99"/>
                  <a:gd name="T37" fmla="*/ 97 h 180"/>
                  <a:gd name="T38" fmla="*/ 63 w 99"/>
                  <a:gd name="T39" fmla="*/ 108 h 180"/>
                  <a:gd name="T40" fmla="*/ 43 w 99"/>
                  <a:gd name="T41" fmla="*/ 95 h 180"/>
                  <a:gd name="T42" fmla="*/ 34 w 99"/>
                  <a:gd name="T43" fmla="*/ 86 h 180"/>
                  <a:gd name="T44" fmla="*/ 31 w 99"/>
                  <a:gd name="T45" fmla="*/ 99 h 180"/>
                  <a:gd name="T46" fmla="*/ 24 w 99"/>
                  <a:gd name="T47" fmla="*/ 116 h 180"/>
                  <a:gd name="T48" fmla="*/ 19 w 99"/>
                  <a:gd name="T49" fmla="*/ 134 h 180"/>
                  <a:gd name="T50" fmla="*/ 30 w 99"/>
                  <a:gd name="T51" fmla="*/ 140 h 180"/>
                  <a:gd name="T52" fmla="*/ 35 w 99"/>
                  <a:gd name="T53" fmla="*/ 158 h 180"/>
                  <a:gd name="T54" fmla="*/ 48 w 99"/>
                  <a:gd name="T55" fmla="*/ 167 h 180"/>
                  <a:gd name="T56" fmla="*/ 51 w 99"/>
                  <a:gd name="T57" fmla="*/ 176 h 180"/>
                  <a:gd name="T58" fmla="*/ 43 w 99"/>
                  <a:gd name="T59" fmla="*/ 179 h 180"/>
                  <a:gd name="T60" fmla="*/ 39 w 99"/>
                  <a:gd name="T61" fmla="*/ 170 h 180"/>
                  <a:gd name="T62" fmla="*/ 26 w 99"/>
                  <a:gd name="T63" fmla="*/ 162 h 1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9"/>
                  <a:gd name="T97" fmla="*/ 0 h 180"/>
                  <a:gd name="T98" fmla="*/ 99 w 99"/>
                  <a:gd name="T99" fmla="*/ 180 h 1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9" h="180">
                    <a:moveTo>
                      <a:pt x="26" y="162"/>
                    </a:moveTo>
                    <a:lnTo>
                      <a:pt x="16" y="148"/>
                    </a:lnTo>
                    <a:lnTo>
                      <a:pt x="10" y="146"/>
                    </a:lnTo>
                    <a:lnTo>
                      <a:pt x="10" y="131"/>
                    </a:lnTo>
                    <a:lnTo>
                      <a:pt x="12" y="122"/>
                    </a:lnTo>
                    <a:lnTo>
                      <a:pt x="21" y="114"/>
                    </a:lnTo>
                    <a:lnTo>
                      <a:pt x="24" y="106"/>
                    </a:lnTo>
                    <a:lnTo>
                      <a:pt x="20" y="97"/>
                    </a:lnTo>
                    <a:lnTo>
                      <a:pt x="20" y="85"/>
                    </a:lnTo>
                    <a:lnTo>
                      <a:pt x="14" y="76"/>
                    </a:lnTo>
                    <a:lnTo>
                      <a:pt x="10" y="70"/>
                    </a:lnTo>
                    <a:lnTo>
                      <a:pt x="15" y="55"/>
                    </a:lnTo>
                    <a:lnTo>
                      <a:pt x="11" y="44"/>
                    </a:lnTo>
                    <a:lnTo>
                      <a:pt x="3" y="37"/>
                    </a:lnTo>
                    <a:lnTo>
                      <a:pt x="0" y="22"/>
                    </a:lnTo>
                    <a:lnTo>
                      <a:pt x="4" y="19"/>
                    </a:lnTo>
                    <a:lnTo>
                      <a:pt x="4" y="9"/>
                    </a:lnTo>
                    <a:lnTo>
                      <a:pt x="16" y="8"/>
                    </a:lnTo>
                    <a:lnTo>
                      <a:pt x="28" y="0"/>
                    </a:lnTo>
                    <a:lnTo>
                      <a:pt x="37" y="4"/>
                    </a:lnTo>
                    <a:lnTo>
                      <a:pt x="37" y="11"/>
                    </a:lnTo>
                    <a:lnTo>
                      <a:pt x="43" y="12"/>
                    </a:lnTo>
                    <a:lnTo>
                      <a:pt x="46" y="22"/>
                    </a:lnTo>
                    <a:lnTo>
                      <a:pt x="43" y="25"/>
                    </a:lnTo>
                    <a:lnTo>
                      <a:pt x="43" y="35"/>
                    </a:lnTo>
                    <a:lnTo>
                      <a:pt x="51" y="31"/>
                    </a:lnTo>
                    <a:lnTo>
                      <a:pt x="58" y="27"/>
                    </a:lnTo>
                    <a:lnTo>
                      <a:pt x="66" y="29"/>
                    </a:lnTo>
                    <a:lnTo>
                      <a:pt x="76" y="25"/>
                    </a:lnTo>
                    <a:lnTo>
                      <a:pt x="89" y="37"/>
                    </a:lnTo>
                    <a:lnTo>
                      <a:pt x="91" y="50"/>
                    </a:lnTo>
                    <a:lnTo>
                      <a:pt x="99" y="57"/>
                    </a:lnTo>
                    <a:lnTo>
                      <a:pt x="99" y="65"/>
                    </a:lnTo>
                    <a:lnTo>
                      <a:pt x="95" y="74"/>
                    </a:lnTo>
                    <a:lnTo>
                      <a:pt x="65" y="75"/>
                    </a:lnTo>
                    <a:lnTo>
                      <a:pt x="59" y="84"/>
                    </a:lnTo>
                    <a:lnTo>
                      <a:pt x="58" y="89"/>
                    </a:lnTo>
                    <a:lnTo>
                      <a:pt x="61" y="97"/>
                    </a:lnTo>
                    <a:lnTo>
                      <a:pt x="64" y="105"/>
                    </a:lnTo>
                    <a:lnTo>
                      <a:pt x="63" y="108"/>
                    </a:lnTo>
                    <a:lnTo>
                      <a:pt x="54" y="96"/>
                    </a:lnTo>
                    <a:lnTo>
                      <a:pt x="43" y="95"/>
                    </a:lnTo>
                    <a:lnTo>
                      <a:pt x="42" y="86"/>
                    </a:lnTo>
                    <a:lnTo>
                      <a:pt x="34" y="86"/>
                    </a:lnTo>
                    <a:lnTo>
                      <a:pt x="30" y="90"/>
                    </a:lnTo>
                    <a:lnTo>
                      <a:pt x="31" y="99"/>
                    </a:lnTo>
                    <a:lnTo>
                      <a:pt x="29" y="105"/>
                    </a:lnTo>
                    <a:lnTo>
                      <a:pt x="24" y="116"/>
                    </a:lnTo>
                    <a:lnTo>
                      <a:pt x="22" y="122"/>
                    </a:lnTo>
                    <a:lnTo>
                      <a:pt x="19" y="134"/>
                    </a:lnTo>
                    <a:lnTo>
                      <a:pt x="22" y="138"/>
                    </a:lnTo>
                    <a:lnTo>
                      <a:pt x="30" y="140"/>
                    </a:lnTo>
                    <a:lnTo>
                      <a:pt x="32" y="145"/>
                    </a:lnTo>
                    <a:lnTo>
                      <a:pt x="35" y="158"/>
                    </a:lnTo>
                    <a:lnTo>
                      <a:pt x="39" y="164"/>
                    </a:lnTo>
                    <a:lnTo>
                      <a:pt x="48" y="167"/>
                    </a:lnTo>
                    <a:lnTo>
                      <a:pt x="55" y="174"/>
                    </a:lnTo>
                    <a:lnTo>
                      <a:pt x="51" y="176"/>
                    </a:lnTo>
                    <a:lnTo>
                      <a:pt x="50" y="180"/>
                    </a:lnTo>
                    <a:lnTo>
                      <a:pt x="43" y="179"/>
                    </a:lnTo>
                    <a:lnTo>
                      <a:pt x="44" y="173"/>
                    </a:lnTo>
                    <a:lnTo>
                      <a:pt x="39" y="170"/>
                    </a:lnTo>
                    <a:lnTo>
                      <a:pt x="32" y="169"/>
                    </a:lnTo>
                    <a:lnTo>
                      <a:pt x="26" y="16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5" name="Freeform 1122"/>
              <p:cNvSpPr>
                <a:spLocks/>
              </p:cNvSpPr>
              <p:nvPr/>
            </p:nvSpPr>
            <p:spPr bwMode="gray">
              <a:xfrm>
                <a:off x="3943" y="2047"/>
                <a:ext cx="48" cy="61"/>
              </a:xfrm>
              <a:custGeom>
                <a:avLst/>
                <a:gdLst>
                  <a:gd name="T0" fmla="*/ 0 w 48"/>
                  <a:gd name="T1" fmla="*/ 0 h 61"/>
                  <a:gd name="T2" fmla="*/ 7 w 48"/>
                  <a:gd name="T3" fmla="*/ 1 h 61"/>
                  <a:gd name="T4" fmla="*/ 12 w 48"/>
                  <a:gd name="T5" fmla="*/ 4 h 61"/>
                  <a:gd name="T6" fmla="*/ 11 w 48"/>
                  <a:gd name="T7" fmla="*/ 10 h 61"/>
                  <a:gd name="T8" fmla="*/ 18 w 48"/>
                  <a:gd name="T9" fmla="*/ 11 h 61"/>
                  <a:gd name="T10" fmla="*/ 19 w 48"/>
                  <a:gd name="T11" fmla="*/ 7 h 61"/>
                  <a:gd name="T12" fmla="*/ 23 w 48"/>
                  <a:gd name="T13" fmla="*/ 5 h 61"/>
                  <a:gd name="T14" fmla="*/ 30 w 48"/>
                  <a:gd name="T15" fmla="*/ 9 h 61"/>
                  <a:gd name="T16" fmla="*/ 38 w 48"/>
                  <a:gd name="T17" fmla="*/ 21 h 61"/>
                  <a:gd name="T18" fmla="*/ 39 w 48"/>
                  <a:gd name="T19" fmla="*/ 29 h 61"/>
                  <a:gd name="T20" fmla="*/ 40 w 48"/>
                  <a:gd name="T21" fmla="*/ 46 h 61"/>
                  <a:gd name="T22" fmla="*/ 45 w 48"/>
                  <a:gd name="T23" fmla="*/ 52 h 61"/>
                  <a:gd name="T24" fmla="*/ 47 w 48"/>
                  <a:gd name="T25" fmla="*/ 58 h 61"/>
                  <a:gd name="T26" fmla="*/ 48 w 48"/>
                  <a:gd name="T27" fmla="*/ 61 h 61"/>
                  <a:gd name="T28" fmla="*/ 40 w 48"/>
                  <a:gd name="T29" fmla="*/ 61 h 61"/>
                  <a:gd name="T30" fmla="*/ 27 w 48"/>
                  <a:gd name="T31" fmla="*/ 53 h 61"/>
                  <a:gd name="T32" fmla="*/ 12 w 48"/>
                  <a:gd name="T33" fmla="*/ 44 h 61"/>
                  <a:gd name="T34" fmla="*/ 14 w 48"/>
                  <a:gd name="T35" fmla="*/ 39 h 61"/>
                  <a:gd name="T36" fmla="*/ 7 w 48"/>
                  <a:gd name="T37" fmla="*/ 31 h 61"/>
                  <a:gd name="T38" fmla="*/ 3 w 48"/>
                  <a:gd name="T39" fmla="*/ 19 h 61"/>
                  <a:gd name="T40" fmla="*/ 2 w 48"/>
                  <a:gd name="T41" fmla="*/ 7 h 61"/>
                  <a:gd name="T42" fmla="*/ 0 w 48"/>
                  <a:gd name="T43" fmla="*/ 0 h 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61"/>
                  <a:gd name="T68" fmla="*/ 48 w 48"/>
                  <a:gd name="T69" fmla="*/ 61 h 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61">
                    <a:moveTo>
                      <a:pt x="0" y="0"/>
                    </a:moveTo>
                    <a:lnTo>
                      <a:pt x="7" y="1"/>
                    </a:lnTo>
                    <a:lnTo>
                      <a:pt x="12" y="4"/>
                    </a:lnTo>
                    <a:lnTo>
                      <a:pt x="11" y="10"/>
                    </a:lnTo>
                    <a:lnTo>
                      <a:pt x="18" y="11"/>
                    </a:lnTo>
                    <a:lnTo>
                      <a:pt x="19" y="7"/>
                    </a:lnTo>
                    <a:lnTo>
                      <a:pt x="23" y="5"/>
                    </a:lnTo>
                    <a:lnTo>
                      <a:pt x="30" y="9"/>
                    </a:lnTo>
                    <a:lnTo>
                      <a:pt x="38" y="21"/>
                    </a:lnTo>
                    <a:lnTo>
                      <a:pt x="39" y="29"/>
                    </a:lnTo>
                    <a:lnTo>
                      <a:pt x="40" y="46"/>
                    </a:lnTo>
                    <a:lnTo>
                      <a:pt x="45" y="52"/>
                    </a:lnTo>
                    <a:lnTo>
                      <a:pt x="47" y="58"/>
                    </a:lnTo>
                    <a:lnTo>
                      <a:pt x="48" y="61"/>
                    </a:lnTo>
                    <a:lnTo>
                      <a:pt x="40" y="61"/>
                    </a:lnTo>
                    <a:lnTo>
                      <a:pt x="27" y="53"/>
                    </a:lnTo>
                    <a:lnTo>
                      <a:pt x="12" y="44"/>
                    </a:lnTo>
                    <a:lnTo>
                      <a:pt x="14" y="39"/>
                    </a:lnTo>
                    <a:lnTo>
                      <a:pt x="7" y="31"/>
                    </a:lnTo>
                    <a:lnTo>
                      <a:pt x="3" y="19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6" name="Freeform 1123"/>
              <p:cNvSpPr>
                <a:spLocks/>
              </p:cNvSpPr>
              <p:nvPr/>
            </p:nvSpPr>
            <p:spPr bwMode="gray">
              <a:xfrm>
                <a:off x="4108" y="2064"/>
                <a:ext cx="22" cy="14"/>
              </a:xfrm>
              <a:custGeom>
                <a:avLst/>
                <a:gdLst>
                  <a:gd name="T0" fmla="*/ 0 w 22"/>
                  <a:gd name="T1" fmla="*/ 9 h 14"/>
                  <a:gd name="T2" fmla="*/ 6 w 22"/>
                  <a:gd name="T3" fmla="*/ 14 h 14"/>
                  <a:gd name="T4" fmla="*/ 11 w 22"/>
                  <a:gd name="T5" fmla="*/ 14 h 14"/>
                  <a:gd name="T6" fmla="*/ 12 w 22"/>
                  <a:gd name="T7" fmla="*/ 8 h 14"/>
                  <a:gd name="T8" fmla="*/ 15 w 22"/>
                  <a:gd name="T9" fmla="*/ 7 h 14"/>
                  <a:gd name="T10" fmla="*/ 20 w 22"/>
                  <a:gd name="T11" fmla="*/ 9 h 14"/>
                  <a:gd name="T12" fmla="*/ 22 w 22"/>
                  <a:gd name="T13" fmla="*/ 6 h 14"/>
                  <a:gd name="T14" fmla="*/ 16 w 22"/>
                  <a:gd name="T15" fmla="*/ 0 h 14"/>
                  <a:gd name="T16" fmla="*/ 0 w 22"/>
                  <a:gd name="T17" fmla="*/ 9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4"/>
                  <a:gd name="T29" fmla="*/ 22 w 22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4">
                    <a:moveTo>
                      <a:pt x="0" y="9"/>
                    </a:moveTo>
                    <a:lnTo>
                      <a:pt x="6" y="14"/>
                    </a:lnTo>
                    <a:lnTo>
                      <a:pt x="11" y="14"/>
                    </a:lnTo>
                    <a:lnTo>
                      <a:pt x="12" y="8"/>
                    </a:lnTo>
                    <a:lnTo>
                      <a:pt x="15" y="7"/>
                    </a:lnTo>
                    <a:lnTo>
                      <a:pt x="20" y="9"/>
                    </a:lnTo>
                    <a:lnTo>
                      <a:pt x="22" y="6"/>
                    </a:lnTo>
                    <a:lnTo>
                      <a:pt x="16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7" name="Freeform 1124"/>
              <p:cNvSpPr>
                <a:spLocks/>
              </p:cNvSpPr>
              <p:nvPr/>
            </p:nvSpPr>
            <p:spPr bwMode="gray">
              <a:xfrm>
                <a:off x="4057" y="2043"/>
                <a:ext cx="116" cy="71"/>
              </a:xfrm>
              <a:custGeom>
                <a:avLst/>
                <a:gdLst>
                  <a:gd name="T0" fmla="*/ 0 w 116"/>
                  <a:gd name="T1" fmla="*/ 63 h 71"/>
                  <a:gd name="T2" fmla="*/ 7 w 116"/>
                  <a:gd name="T3" fmla="*/ 71 h 71"/>
                  <a:gd name="T4" fmla="*/ 17 w 116"/>
                  <a:gd name="T5" fmla="*/ 71 h 71"/>
                  <a:gd name="T6" fmla="*/ 23 w 116"/>
                  <a:gd name="T7" fmla="*/ 70 h 71"/>
                  <a:gd name="T8" fmla="*/ 34 w 116"/>
                  <a:gd name="T9" fmla="*/ 65 h 71"/>
                  <a:gd name="T10" fmla="*/ 39 w 116"/>
                  <a:gd name="T11" fmla="*/ 63 h 71"/>
                  <a:gd name="T12" fmla="*/ 46 w 116"/>
                  <a:gd name="T13" fmla="*/ 69 h 71"/>
                  <a:gd name="T14" fmla="*/ 54 w 116"/>
                  <a:gd name="T15" fmla="*/ 65 h 71"/>
                  <a:gd name="T16" fmla="*/ 63 w 116"/>
                  <a:gd name="T17" fmla="*/ 56 h 71"/>
                  <a:gd name="T18" fmla="*/ 71 w 116"/>
                  <a:gd name="T19" fmla="*/ 43 h 71"/>
                  <a:gd name="T20" fmla="*/ 73 w 116"/>
                  <a:gd name="T21" fmla="*/ 33 h 71"/>
                  <a:gd name="T22" fmla="*/ 76 w 116"/>
                  <a:gd name="T23" fmla="*/ 30 h 71"/>
                  <a:gd name="T24" fmla="*/ 89 w 116"/>
                  <a:gd name="T25" fmla="*/ 29 h 71"/>
                  <a:gd name="T26" fmla="*/ 96 w 116"/>
                  <a:gd name="T27" fmla="*/ 34 h 71"/>
                  <a:gd name="T28" fmla="*/ 105 w 116"/>
                  <a:gd name="T29" fmla="*/ 34 h 71"/>
                  <a:gd name="T30" fmla="*/ 107 w 116"/>
                  <a:gd name="T31" fmla="*/ 30 h 71"/>
                  <a:gd name="T32" fmla="*/ 102 w 116"/>
                  <a:gd name="T33" fmla="*/ 25 h 71"/>
                  <a:gd name="T34" fmla="*/ 106 w 116"/>
                  <a:gd name="T35" fmla="*/ 23 h 71"/>
                  <a:gd name="T36" fmla="*/ 112 w 116"/>
                  <a:gd name="T37" fmla="*/ 23 h 71"/>
                  <a:gd name="T38" fmla="*/ 116 w 116"/>
                  <a:gd name="T39" fmla="*/ 21 h 71"/>
                  <a:gd name="T40" fmla="*/ 106 w 116"/>
                  <a:gd name="T41" fmla="*/ 16 h 71"/>
                  <a:gd name="T42" fmla="*/ 100 w 116"/>
                  <a:gd name="T43" fmla="*/ 12 h 71"/>
                  <a:gd name="T44" fmla="*/ 93 w 116"/>
                  <a:gd name="T45" fmla="*/ 6 h 71"/>
                  <a:gd name="T46" fmla="*/ 90 w 116"/>
                  <a:gd name="T47" fmla="*/ 1 h 71"/>
                  <a:gd name="T48" fmla="*/ 83 w 116"/>
                  <a:gd name="T49" fmla="*/ 0 h 71"/>
                  <a:gd name="T50" fmla="*/ 77 w 116"/>
                  <a:gd name="T51" fmla="*/ 8 h 71"/>
                  <a:gd name="T52" fmla="*/ 73 w 116"/>
                  <a:gd name="T53" fmla="*/ 15 h 71"/>
                  <a:gd name="T54" fmla="*/ 69 w 116"/>
                  <a:gd name="T55" fmla="*/ 17 h 71"/>
                  <a:gd name="T56" fmla="*/ 67 w 116"/>
                  <a:gd name="T57" fmla="*/ 21 h 71"/>
                  <a:gd name="T58" fmla="*/ 73 w 116"/>
                  <a:gd name="T59" fmla="*/ 27 h 71"/>
                  <a:gd name="T60" fmla="*/ 71 w 116"/>
                  <a:gd name="T61" fmla="*/ 30 h 71"/>
                  <a:gd name="T62" fmla="*/ 66 w 116"/>
                  <a:gd name="T63" fmla="*/ 28 h 71"/>
                  <a:gd name="T64" fmla="*/ 63 w 116"/>
                  <a:gd name="T65" fmla="*/ 29 h 71"/>
                  <a:gd name="T66" fmla="*/ 62 w 116"/>
                  <a:gd name="T67" fmla="*/ 35 h 71"/>
                  <a:gd name="T68" fmla="*/ 57 w 116"/>
                  <a:gd name="T69" fmla="*/ 35 h 71"/>
                  <a:gd name="T70" fmla="*/ 51 w 116"/>
                  <a:gd name="T71" fmla="*/ 30 h 71"/>
                  <a:gd name="T72" fmla="*/ 45 w 116"/>
                  <a:gd name="T73" fmla="*/ 41 h 71"/>
                  <a:gd name="T74" fmla="*/ 39 w 116"/>
                  <a:gd name="T75" fmla="*/ 48 h 71"/>
                  <a:gd name="T76" fmla="*/ 31 w 116"/>
                  <a:gd name="T77" fmla="*/ 47 h 71"/>
                  <a:gd name="T78" fmla="*/ 22 w 116"/>
                  <a:gd name="T79" fmla="*/ 50 h 71"/>
                  <a:gd name="T80" fmla="*/ 17 w 116"/>
                  <a:gd name="T81" fmla="*/ 59 h 71"/>
                  <a:gd name="T82" fmla="*/ 20 w 116"/>
                  <a:gd name="T83" fmla="*/ 64 h 71"/>
                  <a:gd name="T84" fmla="*/ 21 w 116"/>
                  <a:gd name="T85" fmla="*/ 67 h 71"/>
                  <a:gd name="T86" fmla="*/ 16 w 116"/>
                  <a:gd name="T87" fmla="*/ 69 h 71"/>
                  <a:gd name="T88" fmla="*/ 11 w 116"/>
                  <a:gd name="T89" fmla="*/ 64 h 71"/>
                  <a:gd name="T90" fmla="*/ 8 w 116"/>
                  <a:gd name="T91" fmla="*/ 61 h 71"/>
                  <a:gd name="T92" fmla="*/ 0 w 116"/>
                  <a:gd name="T93" fmla="*/ 63 h 7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6"/>
                  <a:gd name="T142" fmla="*/ 0 h 71"/>
                  <a:gd name="T143" fmla="*/ 116 w 116"/>
                  <a:gd name="T144" fmla="*/ 71 h 7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6" h="71">
                    <a:moveTo>
                      <a:pt x="0" y="63"/>
                    </a:moveTo>
                    <a:lnTo>
                      <a:pt x="7" y="71"/>
                    </a:lnTo>
                    <a:lnTo>
                      <a:pt x="17" y="71"/>
                    </a:lnTo>
                    <a:lnTo>
                      <a:pt x="23" y="70"/>
                    </a:lnTo>
                    <a:lnTo>
                      <a:pt x="34" y="65"/>
                    </a:lnTo>
                    <a:lnTo>
                      <a:pt x="39" y="63"/>
                    </a:lnTo>
                    <a:lnTo>
                      <a:pt x="46" y="69"/>
                    </a:lnTo>
                    <a:lnTo>
                      <a:pt x="54" y="65"/>
                    </a:lnTo>
                    <a:lnTo>
                      <a:pt x="63" y="56"/>
                    </a:lnTo>
                    <a:lnTo>
                      <a:pt x="71" y="43"/>
                    </a:lnTo>
                    <a:lnTo>
                      <a:pt x="73" y="33"/>
                    </a:lnTo>
                    <a:lnTo>
                      <a:pt x="76" y="30"/>
                    </a:lnTo>
                    <a:lnTo>
                      <a:pt x="89" y="29"/>
                    </a:lnTo>
                    <a:lnTo>
                      <a:pt x="96" y="34"/>
                    </a:lnTo>
                    <a:lnTo>
                      <a:pt x="105" y="34"/>
                    </a:lnTo>
                    <a:lnTo>
                      <a:pt x="107" y="30"/>
                    </a:lnTo>
                    <a:lnTo>
                      <a:pt x="102" y="25"/>
                    </a:lnTo>
                    <a:lnTo>
                      <a:pt x="106" y="23"/>
                    </a:lnTo>
                    <a:lnTo>
                      <a:pt x="112" y="23"/>
                    </a:lnTo>
                    <a:lnTo>
                      <a:pt x="116" y="21"/>
                    </a:lnTo>
                    <a:lnTo>
                      <a:pt x="106" y="16"/>
                    </a:lnTo>
                    <a:lnTo>
                      <a:pt x="100" y="12"/>
                    </a:lnTo>
                    <a:lnTo>
                      <a:pt x="93" y="6"/>
                    </a:lnTo>
                    <a:lnTo>
                      <a:pt x="90" y="1"/>
                    </a:lnTo>
                    <a:lnTo>
                      <a:pt x="83" y="0"/>
                    </a:lnTo>
                    <a:lnTo>
                      <a:pt x="77" y="8"/>
                    </a:lnTo>
                    <a:lnTo>
                      <a:pt x="73" y="15"/>
                    </a:lnTo>
                    <a:lnTo>
                      <a:pt x="69" y="17"/>
                    </a:lnTo>
                    <a:lnTo>
                      <a:pt x="67" y="21"/>
                    </a:lnTo>
                    <a:lnTo>
                      <a:pt x="73" y="27"/>
                    </a:lnTo>
                    <a:lnTo>
                      <a:pt x="71" y="30"/>
                    </a:lnTo>
                    <a:lnTo>
                      <a:pt x="66" y="28"/>
                    </a:lnTo>
                    <a:lnTo>
                      <a:pt x="63" y="29"/>
                    </a:lnTo>
                    <a:lnTo>
                      <a:pt x="62" y="35"/>
                    </a:lnTo>
                    <a:lnTo>
                      <a:pt x="57" y="35"/>
                    </a:lnTo>
                    <a:lnTo>
                      <a:pt x="51" y="30"/>
                    </a:lnTo>
                    <a:lnTo>
                      <a:pt x="45" y="41"/>
                    </a:lnTo>
                    <a:lnTo>
                      <a:pt x="39" y="48"/>
                    </a:lnTo>
                    <a:lnTo>
                      <a:pt x="31" y="47"/>
                    </a:lnTo>
                    <a:lnTo>
                      <a:pt x="22" y="50"/>
                    </a:lnTo>
                    <a:lnTo>
                      <a:pt x="17" y="59"/>
                    </a:lnTo>
                    <a:lnTo>
                      <a:pt x="20" y="64"/>
                    </a:lnTo>
                    <a:lnTo>
                      <a:pt x="21" y="67"/>
                    </a:lnTo>
                    <a:lnTo>
                      <a:pt x="16" y="69"/>
                    </a:lnTo>
                    <a:lnTo>
                      <a:pt x="11" y="64"/>
                    </a:lnTo>
                    <a:lnTo>
                      <a:pt x="8" y="61"/>
                    </a:lnTo>
                    <a:lnTo>
                      <a:pt x="0" y="6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8" name="Freeform 1125"/>
              <p:cNvSpPr>
                <a:spLocks/>
              </p:cNvSpPr>
              <p:nvPr/>
            </p:nvSpPr>
            <p:spPr bwMode="gray">
              <a:xfrm>
                <a:off x="4047" y="2072"/>
                <a:ext cx="121" cy="101"/>
              </a:xfrm>
              <a:custGeom>
                <a:avLst/>
                <a:gdLst>
                  <a:gd name="T0" fmla="*/ 10 w 121"/>
                  <a:gd name="T1" fmla="*/ 34 h 101"/>
                  <a:gd name="T2" fmla="*/ 17 w 121"/>
                  <a:gd name="T3" fmla="*/ 42 h 101"/>
                  <a:gd name="T4" fmla="*/ 27 w 121"/>
                  <a:gd name="T5" fmla="*/ 42 h 101"/>
                  <a:gd name="T6" fmla="*/ 33 w 121"/>
                  <a:gd name="T7" fmla="*/ 41 h 101"/>
                  <a:gd name="T8" fmla="*/ 49 w 121"/>
                  <a:gd name="T9" fmla="*/ 34 h 101"/>
                  <a:gd name="T10" fmla="*/ 56 w 121"/>
                  <a:gd name="T11" fmla="*/ 40 h 101"/>
                  <a:gd name="T12" fmla="*/ 64 w 121"/>
                  <a:gd name="T13" fmla="*/ 36 h 101"/>
                  <a:gd name="T14" fmla="*/ 73 w 121"/>
                  <a:gd name="T15" fmla="*/ 27 h 101"/>
                  <a:gd name="T16" fmla="*/ 81 w 121"/>
                  <a:gd name="T17" fmla="*/ 14 h 101"/>
                  <a:gd name="T18" fmla="*/ 83 w 121"/>
                  <a:gd name="T19" fmla="*/ 4 h 101"/>
                  <a:gd name="T20" fmla="*/ 86 w 121"/>
                  <a:gd name="T21" fmla="*/ 1 h 101"/>
                  <a:gd name="T22" fmla="*/ 99 w 121"/>
                  <a:gd name="T23" fmla="*/ 0 h 101"/>
                  <a:gd name="T24" fmla="*/ 106 w 121"/>
                  <a:gd name="T25" fmla="*/ 5 h 101"/>
                  <a:gd name="T26" fmla="*/ 103 w 121"/>
                  <a:gd name="T27" fmla="*/ 10 h 101"/>
                  <a:gd name="T28" fmla="*/ 99 w 121"/>
                  <a:gd name="T29" fmla="*/ 12 h 101"/>
                  <a:gd name="T30" fmla="*/ 105 w 121"/>
                  <a:gd name="T31" fmla="*/ 20 h 101"/>
                  <a:gd name="T32" fmla="*/ 110 w 121"/>
                  <a:gd name="T33" fmla="*/ 31 h 101"/>
                  <a:gd name="T34" fmla="*/ 114 w 121"/>
                  <a:gd name="T35" fmla="*/ 36 h 101"/>
                  <a:gd name="T36" fmla="*/ 121 w 121"/>
                  <a:gd name="T37" fmla="*/ 42 h 101"/>
                  <a:gd name="T38" fmla="*/ 117 w 121"/>
                  <a:gd name="T39" fmla="*/ 44 h 101"/>
                  <a:gd name="T40" fmla="*/ 109 w 121"/>
                  <a:gd name="T41" fmla="*/ 43 h 101"/>
                  <a:gd name="T42" fmla="*/ 103 w 121"/>
                  <a:gd name="T43" fmla="*/ 48 h 101"/>
                  <a:gd name="T44" fmla="*/ 101 w 121"/>
                  <a:gd name="T45" fmla="*/ 63 h 101"/>
                  <a:gd name="T46" fmla="*/ 90 w 121"/>
                  <a:gd name="T47" fmla="*/ 73 h 101"/>
                  <a:gd name="T48" fmla="*/ 91 w 121"/>
                  <a:gd name="T49" fmla="*/ 84 h 101"/>
                  <a:gd name="T50" fmla="*/ 90 w 121"/>
                  <a:gd name="T51" fmla="*/ 89 h 101"/>
                  <a:gd name="T52" fmla="*/ 88 w 121"/>
                  <a:gd name="T53" fmla="*/ 101 h 101"/>
                  <a:gd name="T54" fmla="*/ 70 w 121"/>
                  <a:gd name="T55" fmla="*/ 100 h 101"/>
                  <a:gd name="T56" fmla="*/ 69 w 121"/>
                  <a:gd name="T57" fmla="*/ 94 h 101"/>
                  <a:gd name="T58" fmla="*/ 47 w 121"/>
                  <a:gd name="T59" fmla="*/ 91 h 101"/>
                  <a:gd name="T60" fmla="*/ 45 w 121"/>
                  <a:gd name="T61" fmla="*/ 95 h 101"/>
                  <a:gd name="T62" fmla="*/ 35 w 121"/>
                  <a:gd name="T63" fmla="*/ 94 h 101"/>
                  <a:gd name="T64" fmla="*/ 33 w 121"/>
                  <a:gd name="T65" fmla="*/ 87 h 101"/>
                  <a:gd name="T66" fmla="*/ 18 w 121"/>
                  <a:gd name="T67" fmla="*/ 87 h 101"/>
                  <a:gd name="T68" fmla="*/ 15 w 121"/>
                  <a:gd name="T69" fmla="*/ 72 h 101"/>
                  <a:gd name="T70" fmla="*/ 9 w 121"/>
                  <a:gd name="T71" fmla="*/ 64 h 101"/>
                  <a:gd name="T72" fmla="*/ 2 w 121"/>
                  <a:gd name="T73" fmla="*/ 50 h 101"/>
                  <a:gd name="T74" fmla="*/ 0 w 121"/>
                  <a:gd name="T75" fmla="*/ 40 h 101"/>
                  <a:gd name="T76" fmla="*/ 4 w 121"/>
                  <a:gd name="T77" fmla="*/ 34 h 101"/>
                  <a:gd name="T78" fmla="*/ 10 w 121"/>
                  <a:gd name="T79" fmla="*/ 34 h 10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1"/>
                  <a:gd name="T121" fmla="*/ 0 h 101"/>
                  <a:gd name="T122" fmla="*/ 121 w 121"/>
                  <a:gd name="T123" fmla="*/ 101 h 10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1" h="101">
                    <a:moveTo>
                      <a:pt x="10" y="34"/>
                    </a:moveTo>
                    <a:lnTo>
                      <a:pt x="17" y="42"/>
                    </a:lnTo>
                    <a:lnTo>
                      <a:pt x="27" y="42"/>
                    </a:lnTo>
                    <a:lnTo>
                      <a:pt x="33" y="41"/>
                    </a:lnTo>
                    <a:lnTo>
                      <a:pt x="49" y="34"/>
                    </a:lnTo>
                    <a:lnTo>
                      <a:pt x="56" y="40"/>
                    </a:lnTo>
                    <a:lnTo>
                      <a:pt x="64" y="36"/>
                    </a:lnTo>
                    <a:lnTo>
                      <a:pt x="73" y="27"/>
                    </a:lnTo>
                    <a:lnTo>
                      <a:pt x="81" y="14"/>
                    </a:lnTo>
                    <a:lnTo>
                      <a:pt x="83" y="4"/>
                    </a:lnTo>
                    <a:lnTo>
                      <a:pt x="86" y="1"/>
                    </a:lnTo>
                    <a:lnTo>
                      <a:pt x="99" y="0"/>
                    </a:lnTo>
                    <a:lnTo>
                      <a:pt x="106" y="5"/>
                    </a:lnTo>
                    <a:lnTo>
                      <a:pt x="103" y="10"/>
                    </a:lnTo>
                    <a:lnTo>
                      <a:pt x="99" y="12"/>
                    </a:lnTo>
                    <a:lnTo>
                      <a:pt x="105" y="20"/>
                    </a:lnTo>
                    <a:lnTo>
                      <a:pt x="110" y="31"/>
                    </a:lnTo>
                    <a:lnTo>
                      <a:pt x="114" y="36"/>
                    </a:lnTo>
                    <a:lnTo>
                      <a:pt x="121" y="42"/>
                    </a:lnTo>
                    <a:lnTo>
                      <a:pt x="117" y="44"/>
                    </a:lnTo>
                    <a:lnTo>
                      <a:pt x="109" y="43"/>
                    </a:lnTo>
                    <a:lnTo>
                      <a:pt x="103" y="48"/>
                    </a:lnTo>
                    <a:lnTo>
                      <a:pt x="101" y="63"/>
                    </a:lnTo>
                    <a:lnTo>
                      <a:pt x="90" y="73"/>
                    </a:lnTo>
                    <a:lnTo>
                      <a:pt x="91" y="84"/>
                    </a:lnTo>
                    <a:lnTo>
                      <a:pt x="90" y="89"/>
                    </a:lnTo>
                    <a:lnTo>
                      <a:pt x="88" y="101"/>
                    </a:lnTo>
                    <a:lnTo>
                      <a:pt x="70" y="100"/>
                    </a:lnTo>
                    <a:lnTo>
                      <a:pt x="69" y="94"/>
                    </a:lnTo>
                    <a:lnTo>
                      <a:pt x="47" y="91"/>
                    </a:lnTo>
                    <a:lnTo>
                      <a:pt x="45" y="95"/>
                    </a:lnTo>
                    <a:lnTo>
                      <a:pt x="35" y="94"/>
                    </a:lnTo>
                    <a:lnTo>
                      <a:pt x="33" y="87"/>
                    </a:lnTo>
                    <a:lnTo>
                      <a:pt x="18" y="87"/>
                    </a:lnTo>
                    <a:lnTo>
                      <a:pt x="15" y="72"/>
                    </a:lnTo>
                    <a:lnTo>
                      <a:pt x="9" y="64"/>
                    </a:lnTo>
                    <a:lnTo>
                      <a:pt x="2" y="50"/>
                    </a:lnTo>
                    <a:lnTo>
                      <a:pt x="0" y="40"/>
                    </a:lnTo>
                    <a:lnTo>
                      <a:pt x="4" y="34"/>
                    </a:lnTo>
                    <a:lnTo>
                      <a:pt x="10" y="3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9" name="Freeform 1126"/>
              <p:cNvSpPr>
                <a:spLocks/>
              </p:cNvSpPr>
              <p:nvPr/>
            </p:nvSpPr>
            <p:spPr bwMode="gray">
              <a:xfrm>
                <a:off x="3883" y="2061"/>
                <a:ext cx="129" cy="133"/>
              </a:xfrm>
              <a:custGeom>
                <a:avLst/>
                <a:gdLst>
                  <a:gd name="T0" fmla="*/ 0 w 129"/>
                  <a:gd name="T1" fmla="*/ 0 h 133"/>
                  <a:gd name="T2" fmla="*/ 15 w 129"/>
                  <a:gd name="T3" fmla="*/ 3 h 133"/>
                  <a:gd name="T4" fmla="*/ 28 w 129"/>
                  <a:gd name="T5" fmla="*/ 4 h 133"/>
                  <a:gd name="T6" fmla="*/ 36 w 129"/>
                  <a:gd name="T7" fmla="*/ 13 h 133"/>
                  <a:gd name="T8" fmla="*/ 44 w 129"/>
                  <a:gd name="T9" fmla="*/ 21 h 133"/>
                  <a:gd name="T10" fmla="*/ 54 w 129"/>
                  <a:gd name="T11" fmla="*/ 27 h 133"/>
                  <a:gd name="T12" fmla="*/ 63 w 129"/>
                  <a:gd name="T13" fmla="*/ 38 h 133"/>
                  <a:gd name="T14" fmla="*/ 72 w 129"/>
                  <a:gd name="T15" fmla="*/ 41 h 133"/>
                  <a:gd name="T16" fmla="*/ 80 w 129"/>
                  <a:gd name="T17" fmla="*/ 48 h 133"/>
                  <a:gd name="T18" fmla="*/ 92 w 129"/>
                  <a:gd name="T19" fmla="*/ 58 h 133"/>
                  <a:gd name="T20" fmla="*/ 100 w 129"/>
                  <a:gd name="T21" fmla="*/ 63 h 133"/>
                  <a:gd name="T22" fmla="*/ 100 w 129"/>
                  <a:gd name="T23" fmla="*/ 72 h 133"/>
                  <a:gd name="T24" fmla="*/ 101 w 129"/>
                  <a:gd name="T25" fmla="*/ 76 h 133"/>
                  <a:gd name="T26" fmla="*/ 108 w 129"/>
                  <a:gd name="T27" fmla="*/ 78 h 133"/>
                  <a:gd name="T28" fmla="*/ 115 w 129"/>
                  <a:gd name="T29" fmla="*/ 88 h 133"/>
                  <a:gd name="T30" fmla="*/ 115 w 129"/>
                  <a:gd name="T31" fmla="*/ 94 h 133"/>
                  <a:gd name="T32" fmla="*/ 113 w 129"/>
                  <a:gd name="T33" fmla="*/ 99 h 133"/>
                  <a:gd name="T34" fmla="*/ 121 w 129"/>
                  <a:gd name="T35" fmla="*/ 94 h 133"/>
                  <a:gd name="T36" fmla="*/ 129 w 129"/>
                  <a:gd name="T37" fmla="*/ 99 h 133"/>
                  <a:gd name="T38" fmla="*/ 129 w 129"/>
                  <a:gd name="T39" fmla="*/ 118 h 133"/>
                  <a:gd name="T40" fmla="*/ 128 w 129"/>
                  <a:gd name="T41" fmla="*/ 133 h 133"/>
                  <a:gd name="T42" fmla="*/ 121 w 129"/>
                  <a:gd name="T43" fmla="*/ 131 h 133"/>
                  <a:gd name="T44" fmla="*/ 115 w 129"/>
                  <a:gd name="T45" fmla="*/ 133 h 133"/>
                  <a:gd name="T46" fmla="*/ 106 w 129"/>
                  <a:gd name="T47" fmla="*/ 132 h 133"/>
                  <a:gd name="T48" fmla="*/ 72 w 129"/>
                  <a:gd name="T49" fmla="*/ 98 h 133"/>
                  <a:gd name="T50" fmla="*/ 67 w 129"/>
                  <a:gd name="T51" fmla="*/ 92 h 133"/>
                  <a:gd name="T52" fmla="*/ 65 w 129"/>
                  <a:gd name="T53" fmla="*/ 81 h 133"/>
                  <a:gd name="T54" fmla="*/ 48 w 129"/>
                  <a:gd name="T55" fmla="*/ 61 h 133"/>
                  <a:gd name="T56" fmla="*/ 44 w 129"/>
                  <a:gd name="T57" fmla="*/ 53 h 133"/>
                  <a:gd name="T58" fmla="*/ 44 w 129"/>
                  <a:gd name="T59" fmla="*/ 47 h 133"/>
                  <a:gd name="T60" fmla="*/ 34 w 129"/>
                  <a:gd name="T61" fmla="*/ 38 h 133"/>
                  <a:gd name="T62" fmla="*/ 28 w 129"/>
                  <a:gd name="T63" fmla="*/ 38 h 133"/>
                  <a:gd name="T64" fmla="*/ 28 w 129"/>
                  <a:gd name="T65" fmla="*/ 31 h 133"/>
                  <a:gd name="T66" fmla="*/ 14 w 129"/>
                  <a:gd name="T67" fmla="*/ 17 h 133"/>
                  <a:gd name="T68" fmla="*/ 2 w 129"/>
                  <a:gd name="T69" fmla="*/ 8 h 133"/>
                  <a:gd name="T70" fmla="*/ 0 w 129"/>
                  <a:gd name="T71" fmla="*/ 0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9"/>
                  <a:gd name="T109" fmla="*/ 0 h 133"/>
                  <a:gd name="T110" fmla="*/ 129 w 129"/>
                  <a:gd name="T111" fmla="*/ 133 h 1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9" h="133">
                    <a:moveTo>
                      <a:pt x="0" y="0"/>
                    </a:moveTo>
                    <a:lnTo>
                      <a:pt x="15" y="3"/>
                    </a:lnTo>
                    <a:lnTo>
                      <a:pt x="28" y="4"/>
                    </a:lnTo>
                    <a:lnTo>
                      <a:pt x="36" y="13"/>
                    </a:lnTo>
                    <a:lnTo>
                      <a:pt x="44" y="21"/>
                    </a:lnTo>
                    <a:lnTo>
                      <a:pt x="54" y="27"/>
                    </a:lnTo>
                    <a:lnTo>
                      <a:pt x="63" y="38"/>
                    </a:lnTo>
                    <a:lnTo>
                      <a:pt x="72" y="41"/>
                    </a:lnTo>
                    <a:lnTo>
                      <a:pt x="80" y="48"/>
                    </a:lnTo>
                    <a:lnTo>
                      <a:pt x="92" y="58"/>
                    </a:lnTo>
                    <a:lnTo>
                      <a:pt x="100" y="63"/>
                    </a:lnTo>
                    <a:lnTo>
                      <a:pt x="100" y="72"/>
                    </a:lnTo>
                    <a:lnTo>
                      <a:pt x="101" y="76"/>
                    </a:lnTo>
                    <a:lnTo>
                      <a:pt x="108" y="78"/>
                    </a:lnTo>
                    <a:lnTo>
                      <a:pt x="115" y="88"/>
                    </a:lnTo>
                    <a:lnTo>
                      <a:pt x="115" y="94"/>
                    </a:lnTo>
                    <a:lnTo>
                      <a:pt x="113" y="99"/>
                    </a:lnTo>
                    <a:lnTo>
                      <a:pt x="121" y="94"/>
                    </a:lnTo>
                    <a:lnTo>
                      <a:pt x="129" y="99"/>
                    </a:lnTo>
                    <a:lnTo>
                      <a:pt x="129" y="118"/>
                    </a:lnTo>
                    <a:lnTo>
                      <a:pt x="128" y="133"/>
                    </a:lnTo>
                    <a:lnTo>
                      <a:pt x="121" y="131"/>
                    </a:lnTo>
                    <a:lnTo>
                      <a:pt x="115" y="133"/>
                    </a:lnTo>
                    <a:lnTo>
                      <a:pt x="106" y="132"/>
                    </a:lnTo>
                    <a:lnTo>
                      <a:pt x="72" y="98"/>
                    </a:lnTo>
                    <a:lnTo>
                      <a:pt x="67" y="92"/>
                    </a:lnTo>
                    <a:lnTo>
                      <a:pt x="65" y="81"/>
                    </a:lnTo>
                    <a:lnTo>
                      <a:pt x="48" y="61"/>
                    </a:lnTo>
                    <a:lnTo>
                      <a:pt x="44" y="53"/>
                    </a:lnTo>
                    <a:lnTo>
                      <a:pt x="44" y="47"/>
                    </a:lnTo>
                    <a:lnTo>
                      <a:pt x="34" y="38"/>
                    </a:lnTo>
                    <a:lnTo>
                      <a:pt x="28" y="38"/>
                    </a:lnTo>
                    <a:lnTo>
                      <a:pt x="28" y="31"/>
                    </a:lnTo>
                    <a:lnTo>
                      <a:pt x="14" y="17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0" name="Freeform 1127"/>
              <p:cNvSpPr>
                <a:spLocks/>
              </p:cNvSpPr>
              <p:nvPr/>
            </p:nvSpPr>
            <p:spPr bwMode="gray">
              <a:xfrm>
                <a:off x="4031" y="2156"/>
                <a:ext cx="11" cy="11"/>
              </a:xfrm>
              <a:custGeom>
                <a:avLst/>
                <a:gdLst>
                  <a:gd name="T0" fmla="*/ 0 w 11"/>
                  <a:gd name="T1" fmla="*/ 5 h 11"/>
                  <a:gd name="T2" fmla="*/ 5 w 11"/>
                  <a:gd name="T3" fmla="*/ 0 h 11"/>
                  <a:gd name="T4" fmla="*/ 11 w 11"/>
                  <a:gd name="T5" fmla="*/ 4 h 11"/>
                  <a:gd name="T6" fmla="*/ 10 w 11"/>
                  <a:gd name="T7" fmla="*/ 9 h 11"/>
                  <a:gd name="T8" fmla="*/ 4 w 11"/>
                  <a:gd name="T9" fmla="*/ 11 h 11"/>
                  <a:gd name="T10" fmla="*/ 0 w 11"/>
                  <a:gd name="T11" fmla="*/ 5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11"/>
                  <a:gd name="T20" fmla="*/ 11 w 11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11">
                    <a:moveTo>
                      <a:pt x="0" y="5"/>
                    </a:moveTo>
                    <a:lnTo>
                      <a:pt x="5" y="0"/>
                    </a:lnTo>
                    <a:lnTo>
                      <a:pt x="11" y="4"/>
                    </a:lnTo>
                    <a:lnTo>
                      <a:pt x="10" y="9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1" name="Freeform 1128"/>
              <p:cNvSpPr>
                <a:spLocks/>
              </p:cNvSpPr>
              <p:nvPr/>
            </p:nvSpPr>
            <p:spPr bwMode="gray">
              <a:xfrm>
                <a:off x="4006" y="2145"/>
                <a:ext cx="18" cy="21"/>
              </a:xfrm>
              <a:custGeom>
                <a:avLst/>
                <a:gdLst>
                  <a:gd name="T0" fmla="*/ 0 w 18"/>
                  <a:gd name="T1" fmla="*/ 0 h 21"/>
                  <a:gd name="T2" fmla="*/ 8 w 18"/>
                  <a:gd name="T3" fmla="*/ 0 h 21"/>
                  <a:gd name="T4" fmla="*/ 10 w 18"/>
                  <a:gd name="T5" fmla="*/ 8 h 21"/>
                  <a:gd name="T6" fmla="*/ 12 w 18"/>
                  <a:gd name="T7" fmla="*/ 12 h 21"/>
                  <a:gd name="T8" fmla="*/ 17 w 18"/>
                  <a:gd name="T9" fmla="*/ 13 h 21"/>
                  <a:gd name="T10" fmla="*/ 18 w 18"/>
                  <a:gd name="T11" fmla="*/ 20 h 21"/>
                  <a:gd name="T12" fmla="*/ 14 w 18"/>
                  <a:gd name="T13" fmla="*/ 21 h 21"/>
                  <a:gd name="T14" fmla="*/ 10 w 18"/>
                  <a:gd name="T15" fmla="*/ 18 h 21"/>
                  <a:gd name="T16" fmla="*/ 8 w 18"/>
                  <a:gd name="T17" fmla="*/ 12 h 21"/>
                  <a:gd name="T18" fmla="*/ 4 w 18"/>
                  <a:gd name="T19" fmla="*/ 8 h 21"/>
                  <a:gd name="T20" fmla="*/ 0 w 18"/>
                  <a:gd name="T21" fmla="*/ 6 h 21"/>
                  <a:gd name="T22" fmla="*/ 0 w 18"/>
                  <a:gd name="T23" fmla="*/ 0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21"/>
                  <a:gd name="T38" fmla="*/ 18 w 18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21">
                    <a:moveTo>
                      <a:pt x="0" y="0"/>
                    </a:moveTo>
                    <a:lnTo>
                      <a:pt x="8" y="0"/>
                    </a:lnTo>
                    <a:lnTo>
                      <a:pt x="10" y="8"/>
                    </a:lnTo>
                    <a:lnTo>
                      <a:pt x="12" y="12"/>
                    </a:lnTo>
                    <a:lnTo>
                      <a:pt x="17" y="13"/>
                    </a:lnTo>
                    <a:lnTo>
                      <a:pt x="18" y="20"/>
                    </a:lnTo>
                    <a:lnTo>
                      <a:pt x="14" y="21"/>
                    </a:lnTo>
                    <a:lnTo>
                      <a:pt x="10" y="18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2" name="Freeform 1129"/>
              <p:cNvSpPr>
                <a:spLocks/>
              </p:cNvSpPr>
              <p:nvPr/>
            </p:nvSpPr>
            <p:spPr bwMode="gray">
              <a:xfrm>
                <a:off x="4008" y="2198"/>
                <a:ext cx="118" cy="34"/>
              </a:xfrm>
              <a:custGeom>
                <a:avLst/>
                <a:gdLst>
                  <a:gd name="T0" fmla="*/ 6 w 118"/>
                  <a:gd name="T1" fmla="*/ 1 h 34"/>
                  <a:gd name="T2" fmla="*/ 20 w 118"/>
                  <a:gd name="T3" fmla="*/ 0 h 34"/>
                  <a:gd name="T4" fmla="*/ 35 w 118"/>
                  <a:gd name="T5" fmla="*/ 7 h 34"/>
                  <a:gd name="T6" fmla="*/ 42 w 118"/>
                  <a:gd name="T7" fmla="*/ 11 h 34"/>
                  <a:gd name="T8" fmla="*/ 56 w 118"/>
                  <a:gd name="T9" fmla="*/ 11 h 34"/>
                  <a:gd name="T10" fmla="*/ 64 w 118"/>
                  <a:gd name="T11" fmla="*/ 7 h 34"/>
                  <a:gd name="T12" fmla="*/ 74 w 118"/>
                  <a:gd name="T13" fmla="*/ 9 h 34"/>
                  <a:gd name="T14" fmla="*/ 84 w 118"/>
                  <a:gd name="T15" fmla="*/ 13 h 34"/>
                  <a:gd name="T16" fmla="*/ 86 w 118"/>
                  <a:gd name="T17" fmla="*/ 18 h 34"/>
                  <a:gd name="T18" fmla="*/ 100 w 118"/>
                  <a:gd name="T19" fmla="*/ 19 h 34"/>
                  <a:gd name="T20" fmla="*/ 107 w 118"/>
                  <a:gd name="T21" fmla="*/ 21 h 34"/>
                  <a:gd name="T22" fmla="*/ 108 w 118"/>
                  <a:gd name="T23" fmla="*/ 24 h 34"/>
                  <a:gd name="T24" fmla="*/ 116 w 118"/>
                  <a:gd name="T25" fmla="*/ 28 h 34"/>
                  <a:gd name="T26" fmla="*/ 118 w 118"/>
                  <a:gd name="T27" fmla="*/ 32 h 34"/>
                  <a:gd name="T28" fmla="*/ 108 w 118"/>
                  <a:gd name="T29" fmla="*/ 34 h 34"/>
                  <a:gd name="T30" fmla="*/ 94 w 118"/>
                  <a:gd name="T31" fmla="*/ 31 h 34"/>
                  <a:gd name="T32" fmla="*/ 86 w 118"/>
                  <a:gd name="T33" fmla="*/ 29 h 34"/>
                  <a:gd name="T34" fmla="*/ 81 w 118"/>
                  <a:gd name="T35" fmla="*/ 29 h 34"/>
                  <a:gd name="T36" fmla="*/ 59 w 118"/>
                  <a:gd name="T37" fmla="*/ 27 h 34"/>
                  <a:gd name="T38" fmla="*/ 50 w 118"/>
                  <a:gd name="T39" fmla="*/ 21 h 34"/>
                  <a:gd name="T40" fmla="*/ 26 w 118"/>
                  <a:gd name="T41" fmla="*/ 21 h 34"/>
                  <a:gd name="T42" fmla="*/ 20 w 118"/>
                  <a:gd name="T43" fmla="*/ 18 h 34"/>
                  <a:gd name="T44" fmla="*/ 10 w 118"/>
                  <a:gd name="T45" fmla="*/ 16 h 34"/>
                  <a:gd name="T46" fmla="*/ 8 w 118"/>
                  <a:gd name="T47" fmla="*/ 12 h 34"/>
                  <a:gd name="T48" fmla="*/ 0 w 118"/>
                  <a:gd name="T49" fmla="*/ 8 h 34"/>
                  <a:gd name="T50" fmla="*/ 6 w 118"/>
                  <a:gd name="T51" fmla="*/ 1 h 3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8"/>
                  <a:gd name="T79" fmla="*/ 0 h 34"/>
                  <a:gd name="T80" fmla="*/ 118 w 118"/>
                  <a:gd name="T81" fmla="*/ 34 h 3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8" h="34">
                    <a:moveTo>
                      <a:pt x="6" y="1"/>
                    </a:moveTo>
                    <a:lnTo>
                      <a:pt x="20" y="0"/>
                    </a:lnTo>
                    <a:lnTo>
                      <a:pt x="35" y="7"/>
                    </a:lnTo>
                    <a:lnTo>
                      <a:pt x="42" y="11"/>
                    </a:lnTo>
                    <a:lnTo>
                      <a:pt x="56" y="11"/>
                    </a:lnTo>
                    <a:lnTo>
                      <a:pt x="64" y="7"/>
                    </a:lnTo>
                    <a:lnTo>
                      <a:pt x="74" y="9"/>
                    </a:lnTo>
                    <a:lnTo>
                      <a:pt x="84" y="13"/>
                    </a:lnTo>
                    <a:lnTo>
                      <a:pt x="86" y="18"/>
                    </a:lnTo>
                    <a:lnTo>
                      <a:pt x="100" y="19"/>
                    </a:lnTo>
                    <a:lnTo>
                      <a:pt x="107" y="21"/>
                    </a:lnTo>
                    <a:lnTo>
                      <a:pt x="108" y="24"/>
                    </a:lnTo>
                    <a:lnTo>
                      <a:pt x="116" y="28"/>
                    </a:lnTo>
                    <a:lnTo>
                      <a:pt x="118" y="32"/>
                    </a:lnTo>
                    <a:lnTo>
                      <a:pt x="108" y="34"/>
                    </a:lnTo>
                    <a:lnTo>
                      <a:pt x="94" y="31"/>
                    </a:lnTo>
                    <a:lnTo>
                      <a:pt x="86" y="29"/>
                    </a:lnTo>
                    <a:lnTo>
                      <a:pt x="81" y="29"/>
                    </a:lnTo>
                    <a:lnTo>
                      <a:pt x="59" y="27"/>
                    </a:lnTo>
                    <a:lnTo>
                      <a:pt x="50" y="21"/>
                    </a:lnTo>
                    <a:lnTo>
                      <a:pt x="26" y="21"/>
                    </a:lnTo>
                    <a:lnTo>
                      <a:pt x="20" y="18"/>
                    </a:lnTo>
                    <a:lnTo>
                      <a:pt x="10" y="16"/>
                    </a:lnTo>
                    <a:lnTo>
                      <a:pt x="8" y="12"/>
                    </a:lnTo>
                    <a:lnTo>
                      <a:pt x="0" y="8"/>
                    </a:lnTo>
                    <a:lnTo>
                      <a:pt x="6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3" name="Freeform 1130"/>
              <p:cNvSpPr>
                <a:spLocks/>
              </p:cNvSpPr>
              <p:nvPr/>
            </p:nvSpPr>
            <p:spPr bwMode="gray">
              <a:xfrm>
                <a:off x="4224" y="2224"/>
                <a:ext cx="42" cy="27"/>
              </a:xfrm>
              <a:custGeom>
                <a:avLst/>
                <a:gdLst>
                  <a:gd name="T0" fmla="*/ 0 w 42"/>
                  <a:gd name="T1" fmla="*/ 27 h 27"/>
                  <a:gd name="T2" fmla="*/ 14 w 42"/>
                  <a:gd name="T3" fmla="*/ 21 h 27"/>
                  <a:gd name="T4" fmla="*/ 23 w 42"/>
                  <a:gd name="T5" fmla="*/ 14 h 27"/>
                  <a:gd name="T6" fmla="*/ 41 w 42"/>
                  <a:gd name="T7" fmla="*/ 6 h 27"/>
                  <a:gd name="T8" fmla="*/ 42 w 42"/>
                  <a:gd name="T9" fmla="*/ 1 h 27"/>
                  <a:gd name="T10" fmla="*/ 29 w 42"/>
                  <a:gd name="T11" fmla="*/ 0 h 27"/>
                  <a:gd name="T12" fmla="*/ 18 w 42"/>
                  <a:gd name="T13" fmla="*/ 6 h 27"/>
                  <a:gd name="T14" fmla="*/ 11 w 42"/>
                  <a:gd name="T15" fmla="*/ 12 h 27"/>
                  <a:gd name="T16" fmla="*/ 6 w 42"/>
                  <a:gd name="T17" fmla="*/ 13 h 27"/>
                  <a:gd name="T18" fmla="*/ 2 w 42"/>
                  <a:gd name="T19" fmla="*/ 17 h 27"/>
                  <a:gd name="T20" fmla="*/ 0 w 42"/>
                  <a:gd name="T21" fmla="*/ 27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27"/>
                  <a:gd name="T35" fmla="*/ 42 w 42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27">
                    <a:moveTo>
                      <a:pt x="0" y="27"/>
                    </a:moveTo>
                    <a:lnTo>
                      <a:pt x="14" y="21"/>
                    </a:lnTo>
                    <a:lnTo>
                      <a:pt x="23" y="14"/>
                    </a:lnTo>
                    <a:lnTo>
                      <a:pt x="41" y="6"/>
                    </a:lnTo>
                    <a:lnTo>
                      <a:pt x="42" y="1"/>
                    </a:lnTo>
                    <a:lnTo>
                      <a:pt x="29" y="0"/>
                    </a:lnTo>
                    <a:lnTo>
                      <a:pt x="18" y="6"/>
                    </a:lnTo>
                    <a:lnTo>
                      <a:pt x="11" y="12"/>
                    </a:lnTo>
                    <a:lnTo>
                      <a:pt x="6" y="13"/>
                    </a:lnTo>
                    <a:lnTo>
                      <a:pt x="2" y="1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4" name="Freeform 1131"/>
              <p:cNvSpPr>
                <a:spLocks/>
              </p:cNvSpPr>
              <p:nvPr/>
            </p:nvSpPr>
            <p:spPr bwMode="gray">
              <a:xfrm>
                <a:off x="4169" y="2237"/>
                <a:ext cx="22" cy="12"/>
              </a:xfrm>
              <a:custGeom>
                <a:avLst/>
                <a:gdLst>
                  <a:gd name="T0" fmla="*/ 2 w 22"/>
                  <a:gd name="T1" fmla="*/ 1 h 12"/>
                  <a:gd name="T2" fmla="*/ 11 w 22"/>
                  <a:gd name="T3" fmla="*/ 0 h 12"/>
                  <a:gd name="T4" fmla="*/ 18 w 22"/>
                  <a:gd name="T5" fmla="*/ 4 h 12"/>
                  <a:gd name="T6" fmla="*/ 22 w 22"/>
                  <a:gd name="T7" fmla="*/ 9 h 12"/>
                  <a:gd name="T8" fmla="*/ 20 w 22"/>
                  <a:gd name="T9" fmla="*/ 12 h 12"/>
                  <a:gd name="T10" fmla="*/ 11 w 22"/>
                  <a:gd name="T11" fmla="*/ 10 h 12"/>
                  <a:gd name="T12" fmla="*/ 3 w 22"/>
                  <a:gd name="T13" fmla="*/ 7 h 12"/>
                  <a:gd name="T14" fmla="*/ 0 w 22"/>
                  <a:gd name="T15" fmla="*/ 4 h 12"/>
                  <a:gd name="T16" fmla="*/ 2 w 22"/>
                  <a:gd name="T17" fmla="*/ 1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2"/>
                  <a:gd name="T29" fmla="*/ 22 w 2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2">
                    <a:moveTo>
                      <a:pt x="2" y="1"/>
                    </a:moveTo>
                    <a:lnTo>
                      <a:pt x="11" y="0"/>
                    </a:lnTo>
                    <a:lnTo>
                      <a:pt x="18" y="4"/>
                    </a:lnTo>
                    <a:lnTo>
                      <a:pt x="22" y="9"/>
                    </a:lnTo>
                    <a:lnTo>
                      <a:pt x="20" y="12"/>
                    </a:lnTo>
                    <a:lnTo>
                      <a:pt x="11" y="10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5" name="Freeform 1132"/>
              <p:cNvSpPr>
                <a:spLocks/>
              </p:cNvSpPr>
              <p:nvPr/>
            </p:nvSpPr>
            <p:spPr bwMode="gray">
              <a:xfrm>
                <a:off x="4180" y="2223"/>
                <a:ext cx="28" cy="9"/>
              </a:xfrm>
              <a:custGeom>
                <a:avLst/>
                <a:gdLst>
                  <a:gd name="T0" fmla="*/ 0 w 28"/>
                  <a:gd name="T1" fmla="*/ 8 h 9"/>
                  <a:gd name="T2" fmla="*/ 13 w 28"/>
                  <a:gd name="T3" fmla="*/ 9 h 9"/>
                  <a:gd name="T4" fmla="*/ 28 w 28"/>
                  <a:gd name="T5" fmla="*/ 8 h 9"/>
                  <a:gd name="T6" fmla="*/ 27 w 28"/>
                  <a:gd name="T7" fmla="*/ 4 h 9"/>
                  <a:gd name="T8" fmla="*/ 18 w 28"/>
                  <a:gd name="T9" fmla="*/ 4 h 9"/>
                  <a:gd name="T10" fmla="*/ 13 w 28"/>
                  <a:gd name="T11" fmla="*/ 2 h 9"/>
                  <a:gd name="T12" fmla="*/ 6 w 28"/>
                  <a:gd name="T13" fmla="*/ 0 h 9"/>
                  <a:gd name="T14" fmla="*/ 2 w 28"/>
                  <a:gd name="T15" fmla="*/ 2 h 9"/>
                  <a:gd name="T16" fmla="*/ 0 w 2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9"/>
                  <a:gd name="T29" fmla="*/ 28 w 2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9">
                    <a:moveTo>
                      <a:pt x="0" y="8"/>
                    </a:moveTo>
                    <a:lnTo>
                      <a:pt x="13" y="9"/>
                    </a:lnTo>
                    <a:lnTo>
                      <a:pt x="28" y="8"/>
                    </a:lnTo>
                    <a:lnTo>
                      <a:pt x="27" y="4"/>
                    </a:lnTo>
                    <a:lnTo>
                      <a:pt x="18" y="4"/>
                    </a:lnTo>
                    <a:lnTo>
                      <a:pt x="13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6" name="Freeform 1133"/>
              <p:cNvSpPr>
                <a:spLocks/>
              </p:cNvSpPr>
              <p:nvPr/>
            </p:nvSpPr>
            <p:spPr bwMode="gray">
              <a:xfrm>
                <a:off x="4157" y="2224"/>
                <a:ext cx="16" cy="7"/>
              </a:xfrm>
              <a:custGeom>
                <a:avLst/>
                <a:gdLst>
                  <a:gd name="T0" fmla="*/ 0 w 16"/>
                  <a:gd name="T1" fmla="*/ 1 h 7"/>
                  <a:gd name="T2" fmla="*/ 0 w 16"/>
                  <a:gd name="T3" fmla="*/ 7 h 7"/>
                  <a:gd name="T4" fmla="*/ 16 w 16"/>
                  <a:gd name="T5" fmla="*/ 7 h 7"/>
                  <a:gd name="T6" fmla="*/ 13 w 16"/>
                  <a:gd name="T7" fmla="*/ 1 h 7"/>
                  <a:gd name="T8" fmla="*/ 6 w 16"/>
                  <a:gd name="T9" fmla="*/ 0 h 7"/>
                  <a:gd name="T10" fmla="*/ 0 w 16"/>
                  <a:gd name="T11" fmla="*/ 1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7"/>
                  <a:gd name="T20" fmla="*/ 16 w 1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7">
                    <a:moveTo>
                      <a:pt x="0" y="1"/>
                    </a:moveTo>
                    <a:lnTo>
                      <a:pt x="0" y="7"/>
                    </a:lnTo>
                    <a:lnTo>
                      <a:pt x="16" y="7"/>
                    </a:lnTo>
                    <a:lnTo>
                      <a:pt x="13" y="1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7" name="Freeform 1134"/>
              <p:cNvSpPr>
                <a:spLocks/>
              </p:cNvSpPr>
              <p:nvPr/>
            </p:nvSpPr>
            <p:spPr bwMode="gray">
              <a:xfrm>
                <a:off x="4132" y="2224"/>
                <a:ext cx="21" cy="13"/>
              </a:xfrm>
              <a:custGeom>
                <a:avLst/>
                <a:gdLst>
                  <a:gd name="T0" fmla="*/ 2 w 21"/>
                  <a:gd name="T1" fmla="*/ 0 h 13"/>
                  <a:gd name="T2" fmla="*/ 11 w 21"/>
                  <a:gd name="T3" fmla="*/ 2 h 13"/>
                  <a:gd name="T4" fmla="*/ 20 w 21"/>
                  <a:gd name="T5" fmla="*/ 3 h 13"/>
                  <a:gd name="T6" fmla="*/ 21 w 21"/>
                  <a:gd name="T7" fmla="*/ 8 h 13"/>
                  <a:gd name="T8" fmla="*/ 18 w 21"/>
                  <a:gd name="T9" fmla="*/ 13 h 13"/>
                  <a:gd name="T10" fmla="*/ 9 w 21"/>
                  <a:gd name="T11" fmla="*/ 10 h 13"/>
                  <a:gd name="T12" fmla="*/ 0 w 21"/>
                  <a:gd name="T13" fmla="*/ 7 h 13"/>
                  <a:gd name="T14" fmla="*/ 2 w 21"/>
                  <a:gd name="T15" fmla="*/ 0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13"/>
                  <a:gd name="T26" fmla="*/ 21 w 21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13">
                    <a:moveTo>
                      <a:pt x="2" y="0"/>
                    </a:moveTo>
                    <a:lnTo>
                      <a:pt x="11" y="2"/>
                    </a:lnTo>
                    <a:lnTo>
                      <a:pt x="20" y="3"/>
                    </a:lnTo>
                    <a:lnTo>
                      <a:pt x="21" y="8"/>
                    </a:lnTo>
                    <a:lnTo>
                      <a:pt x="18" y="13"/>
                    </a:lnTo>
                    <a:lnTo>
                      <a:pt x="9" y="10"/>
                    </a:lnTo>
                    <a:lnTo>
                      <a:pt x="0" y="7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8" name="Freeform 1135"/>
              <p:cNvSpPr>
                <a:spLocks/>
              </p:cNvSpPr>
              <p:nvPr/>
            </p:nvSpPr>
            <p:spPr bwMode="gray">
              <a:xfrm>
                <a:off x="4167" y="2105"/>
                <a:ext cx="74" cy="88"/>
              </a:xfrm>
              <a:custGeom>
                <a:avLst/>
                <a:gdLst>
                  <a:gd name="T0" fmla="*/ 10 w 74"/>
                  <a:gd name="T1" fmla="*/ 27 h 88"/>
                  <a:gd name="T2" fmla="*/ 10 w 74"/>
                  <a:gd name="T3" fmla="*/ 19 h 88"/>
                  <a:gd name="T4" fmla="*/ 16 w 74"/>
                  <a:gd name="T5" fmla="*/ 10 h 88"/>
                  <a:gd name="T6" fmla="*/ 24 w 74"/>
                  <a:gd name="T7" fmla="*/ 6 h 88"/>
                  <a:gd name="T8" fmla="*/ 36 w 74"/>
                  <a:gd name="T9" fmla="*/ 7 h 88"/>
                  <a:gd name="T10" fmla="*/ 44 w 74"/>
                  <a:gd name="T11" fmla="*/ 10 h 88"/>
                  <a:gd name="T12" fmla="*/ 56 w 74"/>
                  <a:gd name="T13" fmla="*/ 11 h 88"/>
                  <a:gd name="T14" fmla="*/ 64 w 74"/>
                  <a:gd name="T15" fmla="*/ 9 h 88"/>
                  <a:gd name="T16" fmla="*/ 68 w 74"/>
                  <a:gd name="T17" fmla="*/ 6 h 88"/>
                  <a:gd name="T18" fmla="*/ 74 w 74"/>
                  <a:gd name="T19" fmla="*/ 0 h 88"/>
                  <a:gd name="T20" fmla="*/ 74 w 74"/>
                  <a:gd name="T21" fmla="*/ 6 h 88"/>
                  <a:gd name="T22" fmla="*/ 66 w 74"/>
                  <a:gd name="T23" fmla="*/ 15 h 88"/>
                  <a:gd name="T24" fmla="*/ 60 w 74"/>
                  <a:gd name="T25" fmla="*/ 19 h 88"/>
                  <a:gd name="T26" fmla="*/ 42 w 74"/>
                  <a:gd name="T27" fmla="*/ 17 h 88"/>
                  <a:gd name="T28" fmla="*/ 32 w 74"/>
                  <a:gd name="T29" fmla="*/ 15 h 88"/>
                  <a:gd name="T30" fmla="*/ 24 w 74"/>
                  <a:gd name="T31" fmla="*/ 14 h 88"/>
                  <a:gd name="T32" fmla="*/ 18 w 74"/>
                  <a:gd name="T33" fmla="*/ 15 h 88"/>
                  <a:gd name="T34" fmla="*/ 14 w 74"/>
                  <a:gd name="T35" fmla="*/ 19 h 88"/>
                  <a:gd name="T36" fmla="*/ 14 w 74"/>
                  <a:gd name="T37" fmla="*/ 26 h 88"/>
                  <a:gd name="T38" fmla="*/ 18 w 74"/>
                  <a:gd name="T39" fmla="*/ 31 h 88"/>
                  <a:gd name="T40" fmla="*/ 20 w 74"/>
                  <a:gd name="T41" fmla="*/ 34 h 88"/>
                  <a:gd name="T42" fmla="*/ 22 w 74"/>
                  <a:gd name="T43" fmla="*/ 38 h 88"/>
                  <a:gd name="T44" fmla="*/ 24 w 74"/>
                  <a:gd name="T45" fmla="*/ 39 h 88"/>
                  <a:gd name="T46" fmla="*/ 30 w 74"/>
                  <a:gd name="T47" fmla="*/ 33 h 88"/>
                  <a:gd name="T48" fmla="*/ 32 w 74"/>
                  <a:gd name="T49" fmla="*/ 31 h 88"/>
                  <a:gd name="T50" fmla="*/ 40 w 74"/>
                  <a:gd name="T51" fmla="*/ 32 h 88"/>
                  <a:gd name="T52" fmla="*/ 46 w 74"/>
                  <a:gd name="T53" fmla="*/ 29 h 88"/>
                  <a:gd name="T54" fmla="*/ 52 w 74"/>
                  <a:gd name="T55" fmla="*/ 30 h 88"/>
                  <a:gd name="T56" fmla="*/ 52 w 74"/>
                  <a:gd name="T57" fmla="*/ 36 h 88"/>
                  <a:gd name="T58" fmla="*/ 42 w 74"/>
                  <a:gd name="T59" fmla="*/ 36 h 88"/>
                  <a:gd name="T60" fmla="*/ 38 w 74"/>
                  <a:gd name="T61" fmla="*/ 41 h 88"/>
                  <a:gd name="T62" fmla="*/ 34 w 74"/>
                  <a:gd name="T63" fmla="*/ 45 h 88"/>
                  <a:gd name="T64" fmla="*/ 33 w 74"/>
                  <a:gd name="T65" fmla="*/ 48 h 88"/>
                  <a:gd name="T66" fmla="*/ 36 w 74"/>
                  <a:gd name="T67" fmla="*/ 51 h 88"/>
                  <a:gd name="T68" fmla="*/ 40 w 74"/>
                  <a:gd name="T69" fmla="*/ 60 h 88"/>
                  <a:gd name="T70" fmla="*/ 42 w 74"/>
                  <a:gd name="T71" fmla="*/ 64 h 88"/>
                  <a:gd name="T72" fmla="*/ 43 w 74"/>
                  <a:gd name="T73" fmla="*/ 69 h 88"/>
                  <a:gd name="T74" fmla="*/ 48 w 74"/>
                  <a:gd name="T75" fmla="*/ 72 h 88"/>
                  <a:gd name="T76" fmla="*/ 41 w 74"/>
                  <a:gd name="T77" fmla="*/ 75 h 88"/>
                  <a:gd name="T78" fmla="*/ 36 w 74"/>
                  <a:gd name="T79" fmla="*/ 74 h 88"/>
                  <a:gd name="T80" fmla="*/ 33 w 74"/>
                  <a:gd name="T81" fmla="*/ 79 h 88"/>
                  <a:gd name="T82" fmla="*/ 30 w 74"/>
                  <a:gd name="T83" fmla="*/ 70 h 88"/>
                  <a:gd name="T84" fmla="*/ 26 w 74"/>
                  <a:gd name="T85" fmla="*/ 64 h 88"/>
                  <a:gd name="T86" fmla="*/ 24 w 74"/>
                  <a:gd name="T87" fmla="*/ 53 h 88"/>
                  <a:gd name="T88" fmla="*/ 19 w 74"/>
                  <a:gd name="T89" fmla="*/ 54 h 88"/>
                  <a:gd name="T90" fmla="*/ 18 w 74"/>
                  <a:gd name="T91" fmla="*/ 58 h 88"/>
                  <a:gd name="T92" fmla="*/ 18 w 74"/>
                  <a:gd name="T93" fmla="*/ 69 h 88"/>
                  <a:gd name="T94" fmla="*/ 19 w 74"/>
                  <a:gd name="T95" fmla="*/ 74 h 88"/>
                  <a:gd name="T96" fmla="*/ 18 w 74"/>
                  <a:gd name="T97" fmla="*/ 84 h 88"/>
                  <a:gd name="T98" fmla="*/ 17 w 74"/>
                  <a:gd name="T99" fmla="*/ 88 h 88"/>
                  <a:gd name="T100" fmla="*/ 8 w 74"/>
                  <a:gd name="T101" fmla="*/ 88 h 88"/>
                  <a:gd name="T102" fmla="*/ 8 w 74"/>
                  <a:gd name="T103" fmla="*/ 78 h 88"/>
                  <a:gd name="T104" fmla="*/ 10 w 74"/>
                  <a:gd name="T105" fmla="*/ 68 h 88"/>
                  <a:gd name="T106" fmla="*/ 8 w 74"/>
                  <a:gd name="T107" fmla="*/ 63 h 88"/>
                  <a:gd name="T108" fmla="*/ 0 w 74"/>
                  <a:gd name="T109" fmla="*/ 61 h 88"/>
                  <a:gd name="T110" fmla="*/ 0 w 74"/>
                  <a:gd name="T111" fmla="*/ 52 h 88"/>
                  <a:gd name="T112" fmla="*/ 4 w 74"/>
                  <a:gd name="T113" fmla="*/ 44 h 88"/>
                  <a:gd name="T114" fmla="*/ 7 w 74"/>
                  <a:gd name="T115" fmla="*/ 31 h 88"/>
                  <a:gd name="T116" fmla="*/ 10 w 74"/>
                  <a:gd name="T117" fmla="*/ 27 h 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4"/>
                  <a:gd name="T178" fmla="*/ 0 h 88"/>
                  <a:gd name="T179" fmla="*/ 74 w 74"/>
                  <a:gd name="T180" fmla="*/ 88 h 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4" h="88">
                    <a:moveTo>
                      <a:pt x="10" y="27"/>
                    </a:moveTo>
                    <a:lnTo>
                      <a:pt x="10" y="19"/>
                    </a:lnTo>
                    <a:lnTo>
                      <a:pt x="16" y="10"/>
                    </a:lnTo>
                    <a:lnTo>
                      <a:pt x="24" y="6"/>
                    </a:lnTo>
                    <a:lnTo>
                      <a:pt x="36" y="7"/>
                    </a:lnTo>
                    <a:lnTo>
                      <a:pt x="44" y="10"/>
                    </a:lnTo>
                    <a:lnTo>
                      <a:pt x="56" y="11"/>
                    </a:lnTo>
                    <a:lnTo>
                      <a:pt x="64" y="9"/>
                    </a:lnTo>
                    <a:lnTo>
                      <a:pt x="68" y="6"/>
                    </a:lnTo>
                    <a:lnTo>
                      <a:pt x="74" y="0"/>
                    </a:lnTo>
                    <a:lnTo>
                      <a:pt x="74" y="6"/>
                    </a:lnTo>
                    <a:lnTo>
                      <a:pt x="66" y="15"/>
                    </a:lnTo>
                    <a:lnTo>
                      <a:pt x="60" y="19"/>
                    </a:lnTo>
                    <a:lnTo>
                      <a:pt x="42" y="17"/>
                    </a:lnTo>
                    <a:lnTo>
                      <a:pt x="32" y="15"/>
                    </a:lnTo>
                    <a:lnTo>
                      <a:pt x="24" y="14"/>
                    </a:lnTo>
                    <a:lnTo>
                      <a:pt x="18" y="15"/>
                    </a:lnTo>
                    <a:lnTo>
                      <a:pt x="14" y="19"/>
                    </a:lnTo>
                    <a:lnTo>
                      <a:pt x="14" y="26"/>
                    </a:lnTo>
                    <a:lnTo>
                      <a:pt x="18" y="31"/>
                    </a:lnTo>
                    <a:lnTo>
                      <a:pt x="20" y="34"/>
                    </a:lnTo>
                    <a:lnTo>
                      <a:pt x="22" y="38"/>
                    </a:lnTo>
                    <a:lnTo>
                      <a:pt x="24" y="39"/>
                    </a:lnTo>
                    <a:lnTo>
                      <a:pt x="30" y="33"/>
                    </a:lnTo>
                    <a:lnTo>
                      <a:pt x="32" y="31"/>
                    </a:lnTo>
                    <a:lnTo>
                      <a:pt x="40" y="32"/>
                    </a:lnTo>
                    <a:lnTo>
                      <a:pt x="46" y="29"/>
                    </a:lnTo>
                    <a:lnTo>
                      <a:pt x="52" y="30"/>
                    </a:lnTo>
                    <a:lnTo>
                      <a:pt x="52" y="36"/>
                    </a:lnTo>
                    <a:lnTo>
                      <a:pt x="42" y="36"/>
                    </a:lnTo>
                    <a:lnTo>
                      <a:pt x="38" y="41"/>
                    </a:lnTo>
                    <a:lnTo>
                      <a:pt x="34" y="45"/>
                    </a:lnTo>
                    <a:lnTo>
                      <a:pt x="33" y="48"/>
                    </a:lnTo>
                    <a:lnTo>
                      <a:pt x="36" y="51"/>
                    </a:lnTo>
                    <a:lnTo>
                      <a:pt x="40" y="60"/>
                    </a:lnTo>
                    <a:lnTo>
                      <a:pt x="42" y="64"/>
                    </a:lnTo>
                    <a:lnTo>
                      <a:pt x="43" y="69"/>
                    </a:lnTo>
                    <a:lnTo>
                      <a:pt x="48" y="72"/>
                    </a:lnTo>
                    <a:lnTo>
                      <a:pt x="41" y="75"/>
                    </a:lnTo>
                    <a:lnTo>
                      <a:pt x="36" y="74"/>
                    </a:lnTo>
                    <a:lnTo>
                      <a:pt x="33" y="79"/>
                    </a:lnTo>
                    <a:lnTo>
                      <a:pt x="30" y="70"/>
                    </a:lnTo>
                    <a:lnTo>
                      <a:pt x="26" y="64"/>
                    </a:lnTo>
                    <a:lnTo>
                      <a:pt x="24" y="53"/>
                    </a:lnTo>
                    <a:lnTo>
                      <a:pt x="19" y="54"/>
                    </a:lnTo>
                    <a:lnTo>
                      <a:pt x="18" y="58"/>
                    </a:lnTo>
                    <a:lnTo>
                      <a:pt x="18" y="69"/>
                    </a:lnTo>
                    <a:lnTo>
                      <a:pt x="19" y="74"/>
                    </a:lnTo>
                    <a:lnTo>
                      <a:pt x="18" y="84"/>
                    </a:lnTo>
                    <a:lnTo>
                      <a:pt x="17" y="88"/>
                    </a:lnTo>
                    <a:lnTo>
                      <a:pt x="8" y="88"/>
                    </a:lnTo>
                    <a:lnTo>
                      <a:pt x="8" y="78"/>
                    </a:lnTo>
                    <a:lnTo>
                      <a:pt x="10" y="68"/>
                    </a:lnTo>
                    <a:lnTo>
                      <a:pt x="8" y="63"/>
                    </a:lnTo>
                    <a:lnTo>
                      <a:pt x="0" y="61"/>
                    </a:lnTo>
                    <a:lnTo>
                      <a:pt x="0" y="52"/>
                    </a:lnTo>
                    <a:lnTo>
                      <a:pt x="4" y="44"/>
                    </a:lnTo>
                    <a:lnTo>
                      <a:pt x="7" y="31"/>
                    </a:lnTo>
                    <a:lnTo>
                      <a:pt x="10" y="2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9" name="Freeform 1136"/>
              <p:cNvSpPr>
                <a:spLocks/>
              </p:cNvSpPr>
              <p:nvPr/>
            </p:nvSpPr>
            <p:spPr bwMode="gray">
              <a:xfrm>
                <a:off x="4308" y="2131"/>
                <a:ext cx="122" cy="103"/>
              </a:xfrm>
              <a:custGeom>
                <a:avLst/>
                <a:gdLst>
                  <a:gd name="T0" fmla="*/ 3 w 122"/>
                  <a:gd name="T1" fmla="*/ 6 h 103"/>
                  <a:gd name="T2" fmla="*/ 16 w 122"/>
                  <a:gd name="T3" fmla="*/ 2 h 103"/>
                  <a:gd name="T4" fmla="*/ 24 w 122"/>
                  <a:gd name="T5" fmla="*/ 0 h 103"/>
                  <a:gd name="T6" fmla="*/ 36 w 122"/>
                  <a:gd name="T7" fmla="*/ 3 h 103"/>
                  <a:gd name="T8" fmla="*/ 43 w 122"/>
                  <a:gd name="T9" fmla="*/ 8 h 103"/>
                  <a:gd name="T10" fmla="*/ 41 w 122"/>
                  <a:gd name="T11" fmla="*/ 18 h 103"/>
                  <a:gd name="T12" fmla="*/ 42 w 122"/>
                  <a:gd name="T13" fmla="*/ 24 h 103"/>
                  <a:gd name="T14" fmla="*/ 46 w 122"/>
                  <a:gd name="T15" fmla="*/ 28 h 103"/>
                  <a:gd name="T16" fmla="*/ 48 w 122"/>
                  <a:gd name="T17" fmla="*/ 34 h 103"/>
                  <a:gd name="T18" fmla="*/ 54 w 122"/>
                  <a:gd name="T19" fmla="*/ 35 h 103"/>
                  <a:gd name="T20" fmla="*/ 60 w 122"/>
                  <a:gd name="T21" fmla="*/ 34 h 103"/>
                  <a:gd name="T22" fmla="*/ 65 w 122"/>
                  <a:gd name="T23" fmla="*/ 26 h 103"/>
                  <a:gd name="T24" fmla="*/ 72 w 122"/>
                  <a:gd name="T25" fmla="*/ 22 h 103"/>
                  <a:gd name="T26" fmla="*/ 78 w 122"/>
                  <a:gd name="T27" fmla="*/ 18 h 103"/>
                  <a:gd name="T28" fmla="*/ 83 w 122"/>
                  <a:gd name="T29" fmla="*/ 14 h 103"/>
                  <a:gd name="T30" fmla="*/ 96 w 122"/>
                  <a:gd name="T31" fmla="*/ 18 h 103"/>
                  <a:gd name="T32" fmla="*/ 108 w 122"/>
                  <a:gd name="T33" fmla="*/ 22 h 103"/>
                  <a:gd name="T34" fmla="*/ 120 w 122"/>
                  <a:gd name="T35" fmla="*/ 26 h 103"/>
                  <a:gd name="T36" fmla="*/ 122 w 122"/>
                  <a:gd name="T37" fmla="*/ 27 h 103"/>
                  <a:gd name="T38" fmla="*/ 122 w 122"/>
                  <a:gd name="T39" fmla="*/ 103 h 103"/>
                  <a:gd name="T40" fmla="*/ 112 w 122"/>
                  <a:gd name="T41" fmla="*/ 95 h 103"/>
                  <a:gd name="T42" fmla="*/ 104 w 122"/>
                  <a:gd name="T43" fmla="*/ 91 h 103"/>
                  <a:gd name="T44" fmla="*/ 99 w 122"/>
                  <a:gd name="T45" fmla="*/ 91 h 103"/>
                  <a:gd name="T46" fmla="*/ 94 w 122"/>
                  <a:gd name="T47" fmla="*/ 95 h 103"/>
                  <a:gd name="T48" fmla="*/ 83 w 122"/>
                  <a:gd name="T49" fmla="*/ 96 h 103"/>
                  <a:gd name="T50" fmla="*/ 82 w 122"/>
                  <a:gd name="T51" fmla="*/ 90 h 103"/>
                  <a:gd name="T52" fmla="*/ 84 w 122"/>
                  <a:gd name="T53" fmla="*/ 88 h 103"/>
                  <a:gd name="T54" fmla="*/ 88 w 122"/>
                  <a:gd name="T55" fmla="*/ 85 h 103"/>
                  <a:gd name="T56" fmla="*/ 94 w 122"/>
                  <a:gd name="T57" fmla="*/ 84 h 103"/>
                  <a:gd name="T58" fmla="*/ 96 w 122"/>
                  <a:gd name="T59" fmla="*/ 76 h 103"/>
                  <a:gd name="T60" fmla="*/ 93 w 122"/>
                  <a:gd name="T61" fmla="*/ 69 h 103"/>
                  <a:gd name="T62" fmla="*/ 85 w 122"/>
                  <a:gd name="T63" fmla="*/ 61 h 103"/>
                  <a:gd name="T64" fmla="*/ 69 w 122"/>
                  <a:gd name="T65" fmla="*/ 52 h 103"/>
                  <a:gd name="T66" fmla="*/ 51 w 122"/>
                  <a:gd name="T67" fmla="*/ 48 h 103"/>
                  <a:gd name="T68" fmla="*/ 46 w 122"/>
                  <a:gd name="T69" fmla="*/ 44 h 103"/>
                  <a:gd name="T70" fmla="*/ 42 w 122"/>
                  <a:gd name="T71" fmla="*/ 42 h 103"/>
                  <a:gd name="T72" fmla="*/ 36 w 122"/>
                  <a:gd name="T73" fmla="*/ 32 h 103"/>
                  <a:gd name="T74" fmla="*/ 33 w 122"/>
                  <a:gd name="T75" fmla="*/ 33 h 103"/>
                  <a:gd name="T76" fmla="*/ 32 w 122"/>
                  <a:gd name="T77" fmla="*/ 38 h 103"/>
                  <a:gd name="T78" fmla="*/ 32 w 122"/>
                  <a:gd name="T79" fmla="*/ 44 h 103"/>
                  <a:gd name="T80" fmla="*/ 25 w 122"/>
                  <a:gd name="T81" fmla="*/ 44 h 103"/>
                  <a:gd name="T82" fmla="*/ 26 w 122"/>
                  <a:gd name="T83" fmla="*/ 36 h 103"/>
                  <a:gd name="T84" fmla="*/ 23 w 122"/>
                  <a:gd name="T85" fmla="*/ 32 h 103"/>
                  <a:gd name="T86" fmla="*/ 16 w 122"/>
                  <a:gd name="T87" fmla="*/ 30 h 103"/>
                  <a:gd name="T88" fmla="*/ 24 w 122"/>
                  <a:gd name="T89" fmla="*/ 26 h 103"/>
                  <a:gd name="T90" fmla="*/ 32 w 122"/>
                  <a:gd name="T91" fmla="*/ 27 h 103"/>
                  <a:gd name="T92" fmla="*/ 38 w 122"/>
                  <a:gd name="T93" fmla="*/ 25 h 103"/>
                  <a:gd name="T94" fmla="*/ 36 w 122"/>
                  <a:gd name="T95" fmla="*/ 20 h 103"/>
                  <a:gd name="T96" fmla="*/ 24 w 122"/>
                  <a:gd name="T97" fmla="*/ 20 h 103"/>
                  <a:gd name="T98" fmla="*/ 16 w 122"/>
                  <a:gd name="T99" fmla="*/ 21 h 103"/>
                  <a:gd name="T100" fmla="*/ 14 w 122"/>
                  <a:gd name="T101" fmla="*/ 14 h 103"/>
                  <a:gd name="T102" fmla="*/ 6 w 122"/>
                  <a:gd name="T103" fmla="*/ 14 h 103"/>
                  <a:gd name="T104" fmla="*/ 0 w 122"/>
                  <a:gd name="T105" fmla="*/ 12 h 103"/>
                  <a:gd name="T106" fmla="*/ 3 w 122"/>
                  <a:gd name="T107" fmla="*/ 6 h 1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22"/>
                  <a:gd name="T163" fmla="*/ 0 h 103"/>
                  <a:gd name="T164" fmla="*/ 122 w 122"/>
                  <a:gd name="T165" fmla="*/ 103 h 10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22" h="103">
                    <a:moveTo>
                      <a:pt x="3" y="6"/>
                    </a:moveTo>
                    <a:lnTo>
                      <a:pt x="16" y="2"/>
                    </a:lnTo>
                    <a:lnTo>
                      <a:pt x="24" y="0"/>
                    </a:lnTo>
                    <a:lnTo>
                      <a:pt x="36" y="3"/>
                    </a:lnTo>
                    <a:lnTo>
                      <a:pt x="43" y="8"/>
                    </a:lnTo>
                    <a:lnTo>
                      <a:pt x="41" y="18"/>
                    </a:lnTo>
                    <a:lnTo>
                      <a:pt x="42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4" y="35"/>
                    </a:lnTo>
                    <a:lnTo>
                      <a:pt x="60" y="34"/>
                    </a:lnTo>
                    <a:lnTo>
                      <a:pt x="65" y="26"/>
                    </a:lnTo>
                    <a:lnTo>
                      <a:pt x="72" y="22"/>
                    </a:lnTo>
                    <a:lnTo>
                      <a:pt x="78" y="18"/>
                    </a:lnTo>
                    <a:lnTo>
                      <a:pt x="83" y="14"/>
                    </a:lnTo>
                    <a:lnTo>
                      <a:pt x="96" y="18"/>
                    </a:lnTo>
                    <a:lnTo>
                      <a:pt x="108" y="22"/>
                    </a:lnTo>
                    <a:lnTo>
                      <a:pt x="120" y="26"/>
                    </a:lnTo>
                    <a:lnTo>
                      <a:pt x="122" y="27"/>
                    </a:lnTo>
                    <a:lnTo>
                      <a:pt x="122" y="103"/>
                    </a:lnTo>
                    <a:lnTo>
                      <a:pt x="112" y="95"/>
                    </a:lnTo>
                    <a:lnTo>
                      <a:pt x="104" y="91"/>
                    </a:lnTo>
                    <a:lnTo>
                      <a:pt x="99" y="91"/>
                    </a:lnTo>
                    <a:lnTo>
                      <a:pt x="94" y="95"/>
                    </a:lnTo>
                    <a:lnTo>
                      <a:pt x="83" y="96"/>
                    </a:lnTo>
                    <a:lnTo>
                      <a:pt x="82" y="90"/>
                    </a:lnTo>
                    <a:lnTo>
                      <a:pt x="84" y="88"/>
                    </a:lnTo>
                    <a:lnTo>
                      <a:pt x="88" y="85"/>
                    </a:lnTo>
                    <a:lnTo>
                      <a:pt x="94" y="84"/>
                    </a:lnTo>
                    <a:lnTo>
                      <a:pt x="96" y="76"/>
                    </a:lnTo>
                    <a:lnTo>
                      <a:pt x="93" y="69"/>
                    </a:lnTo>
                    <a:lnTo>
                      <a:pt x="85" y="61"/>
                    </a:lnTo>
                    <a:lnTo>
                      <a:pt x="69" y="52"/>
                    </a:lnTo>
                    <a:lnTo>
                      <a:pt x="51" y="48"/>
                    </a:lnTo>
                    <a:lnTo>
                      <a:pt x="46" y="44"/>
                    </a:lnTo>
                    <a:lnTo>
                      <a:pt x="42" y="42"/>
                    </a:lnTo>
                    <a:lnTo>
                      <a:pt x="36" y="32"/>
                    </a:lnTo>
                    <a:lnTo>
                      <a:pt x="33" y="33"/>
                    </a:lnTo>
                    <a:lnTo>
                      <a:pt x="32" y="38"/>
                    </a:lnTo>
                    <a:lnTo>
                      <a:pt x="32" y="44"/>
                    </a:lnTo>
                    <a:lnTo>
                      <a:pt x="25" y="44"/>
                    </a:lnTo>
                    <a:lnTo>
                      <a:pt x="26" y="36"/>
                    </a:lnTo>
                    <a:lnTo>
                      <a:pt x="23" y="32"/>
                    </a:lnTo>
                    <a:lnTo>
                      <a:pt x="16" y="30"/>
                    </a:lnTo>
                    <a:lnTo>
                      <a:pt x="24" y="26"/>
                    </a:lnTo>
                    <a:lnTo>
                      <a:pt x="32" y="27"/>
                    </a:lnTo>
                    <a:lnTo>
                      <a:pt x="38" y="25"/>
                    </a:lnTo>
                    <a:lnTo>
                      <a:pt x="36" y="20"/>
                    </a:lnTo>
                    <a:lnTo>
                      <a:pt x="24" y="20"/>
                    </a:lnTo>
                    <a:lnTo>
                      <a:pt x="16" y="21"/>
                    </a:lnTo>
                    <a:lnTo>
                      <a:pt x="14" y="14"/>
                    </a:lnTo>
                    <a:lnTo>
                      <a:pt x="6" y="14"/>
                    </a:lnTo>
                    <a:lnTo>
                      <a:pt x="0" y="12"/>
                    </a:lnTo>
                    <a:lnTo>
                      <a:pt x="3" y="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0" name="Freeform 1137"/>
              <p:cNvSpPr>
                <a:spLocks/>
              </p:cNvSpPr>
              <p:nvPr/>
            </p:nvSpPr>
            <p:spPr bwMode="gray">
              <a:xfrm>
                <a:off x="4274" y="2159"/>
                <a:ext cx="37" cy="12"/>
              </a:xfrm>
              <a:custGeom>
                <a:avLst/>
                <a:gdLst>
                  <a:gd name="T0" fmla="*/ 3 w 37"/>
                  <a:gd name="T1" fmla="*/ 2 h 12"/>
                  <a:gd name="T2" fmla="*/ 15 w 37"/>
                  <a:gd name="T3" fmla="*/ 0 h 12"/>
                  <a:gd name="T4" fmla="*/ 28 w 37"/>
                  <a:gd name="T5" fmla="*/ 2 h 12"/>
                  <a:gd name="T6" fmla="*/ 37 w 37"/>
                  <a:gd name="T7" fmla="*/ 8 h 12"/>
                  <a:gd name="T8" fmla="*/ 34 w 37"/>
                  <a:gd name="T9" fmla="*/ 12 h 12"/>
                  <a:gd name="T10" fmla="*/ 25 w 37"/>
                  <a:gd name="T11" fmla="*/ 10 h 12"/>
                  <a:gd name="T12" fmla="*/ 17 w 37"/>
                  <a:gd name="T13" fmla="*/ 8 h 12"/>
                  <a:gd name="T14" fmla="*/ 8 w 37"/>
                  <a:gd name="T15" fmla="*/ 8 h 12"/>
                  <a:gd name="T16" fmla="*/ 6 w 37"/>
                  <a:gd name="T17" fmla="*/ 11 h 12"/>
                  <a:gd name="T18" fmla="*/ 1 w 37"/>
                  <a:gd name="T19" fmla="*/ 12 h 12"/>
                  <a:gd name="T20" fmla="*/ 0 w 37"/>
                  <a:gd name="T21" fmla="*/ 6 h 12"/>
                  <a:gd name="T22" fmla="*/ 3 w 37"/>
                  <a:gd name="T23" fmla="*/ 2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7"/>
                  <a:gd name="T37" fmla="*/ 0 h 12"/>
                  <a:gd name="T38" fmla="*/ 37 w 3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7" h="12">
                    <a:moveTo>
                      <a:pt x="3" y="2"/>
                    </a:moveTo>
                    <a:lnTo>
                      <a:pt x="15" y="0"/>
                    </a:lnTo>
                    <a:lnTo>
                      <a:pt x="28" y="2"/>
                    </a:lnTo>
                    <a:lnTo>
                      <a:pt x="37" y="8"/>
                    </a:lnTo>
                    <a:lnTo>
                      <a:pt x="34" y="12"/>
                    </a:lnTo>
                    <a:lnTo>
                      <a:pt x="25" y="10"/>
                    </a:lnTo>
                    <a:lnTo>
                      <a:pt x="17" y="8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1" name="Freeform 1138"/>
              <p:cNvSpPr>
                <a:spLocks/>
              </p:cNvSpPr>
              <p:nvPr/>
            </p:nvSpPr>
            <p:spPr bwMode="gray">
              <a:xfrm>
                <a:off x="4254" y="2164"/>
                <a:ext cx="13" cy="8"/>
              </a:xfrm>
              <a:custGeom>
                <a:avLst/>
                <a:gdLst>
                  <a:gd name="T0" fmla="*/ 1 w 13"/>
                  <a:gd name="T1" fmla="*/ 1 h 8"/>
                  <a:gd name="T2" fmla="*/ 9 w 13"/>
                  <a:gd name="T3" fmla="*/ 0 h 8"/>
                  <a:gd name="T4" fmla="*/ 13 w 13"/>
                  <a:gd name="T5" fmla="*/ 3 h 8"/>
                  <a:gd name="T6" fmla="*/ 11 w 13"/>
                  <a:gd name="T7" fmla="*/ 8 h 8"/>
                  <a:gd name="T8" fmla="*/ 4 w 13"/>
                  <a:gd name="T9" fmla="*/ 7 h 8"/>
                  <a:gd name="T10" fmla="*/ 0 w 13"/>
                  <a:gd name="T11" fmla="*/ 5 h 8"/>
                  <a:gd name="T12" fmla="*/ 1 w 13"/>
                  <a:gd name="T13" fmla="*/ 1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8"/>
                  <a:gd name="T23" fmla="*/ 13 w 13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8">
                    <a:moveTo>
                      <a:pt x="1" y="1"/>
                    </a:moveTo>
                    <a:lnTo>
                      <a:pt x="9" y="0"/>
                    </a:lnTo>
                    <a:lnTo>
                      <a:pt x="13" y="3"/>
                    </a:lnTo>
                    <a:lnTo>
                      <a:pt x="11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2" name="Freeform 1139"/>
              <p:cNvSpPr>
                <a:spLocks/>
              </p:cNvSpPr>
              <p:nvPr/>
            </p:nvSpPr>
            <p:spPr bwMode="gray">
              <a:xfrm>
                <a:off x="4270" y="2102"/>
                <a:ext cx="15" cy="39"/>
              </a:xfrm>
              <a:custGeom>
                <a:avLst/>
                <a:gdLst>
                  <a:gd name="T0" fmla="*/ 0 w 15"/>
                  <a:gd name="T1" fmla="*/ 0 h 38"/>
                  <a:gd name="T2" fmla="*/ 4 w 15"/>
                  <a:gd name="T3" fmla="*/ 2 h 38"/>
                  <a:gd name="T4" fmla="*/ 5 w 15"/>
                  <a:gd name="T5" fmla="*/ 7 h 38"/>
                  <a:gd name="T6" fmla="*/ 5 w 15"/>
                  <a:gd name="T7" fmla="*/ 10 h 38"/>
                  <a:gd name="T8" fmla="*/ 9 w 15"/>
                  <a:gd name="T9" fmla="*/ 4 h 38"/>
                  <a:gd name="T10" fmla="*/ 15 w 15"/>
                  <a:gd name="T11" fmla="*/ 2 h 38"/>
                  <a:gd name="T12" fmla="*/ 15 w 15"/>
                  <a:gd name="T13" fmla="*/ 10 h 38"/>
                  <a:gd name="T14" fmla="*/ 11 w 15"/>
                  <a:gd name="T15" fmla="*/ 12 h 38"/>
                  <a:gd name="T16" fmla="*/ 9 w 15"/>
                  <a:gd name="T17" fmla="*/ 14 h 38"/>
                  <a:gd name="T18" fmla="*/ 13 w 15"/>
                  <a:gd name="T19" fmla="*/ 16 h 38"/>
                  <a:gd name="T20" fmla="*/ 15 w 15"/>
                  <a:gd name="T21" fmla="*/ 20 h 38"/>
                  <a:gd name="T22" fmla="*/ 5 w 15"/>
                  <a:gd name="T23" fmla="*/ 19 h 38"/>
                  <a:gd name="T24" fmla="*/ 5 w 15"/>
                  <a:gd name="T25" fmla="*/ 22 h 38"/>
                  <a:gd name="T26" fmla="*/ 7 w 15"/>
                  <a:gd name="T27" fmla="*/ 28 h 38"/>
                  <a:gd name="T28" fmla="*/ 11 w 15"/>
                  <a:gd name="T29" fmla="*/ 33 h 38"/>
                  <a:gd name="T30" fmla="*/ 11 w 15"/>
                  <a:gd name="T31" fmla="*/ 37 h 38"/>
                  <a:gd name="T32" fmla="*/ 3 w 15"/>
                  <a:gd name="T33" fmla="*/ 34 h 38"/>
                  <a:gd name="T34" fmla="*/ 1 w 15"/>
                  <a:gd name="T35" fmla="*/ 24 h 38"/>
                  <a:gd name="T36" fmla="*/ 0 w 15"/>
                  <a:gd name="T37" fmla="*/ 16 h 38"/>
                  <a:gd name="T38" fmla="*/ 1 w 15"/>
                  <a:gd name="T39" fmla="*/ 8 h 38"/>
                  <a:gd name="T40" fmla="*/ 0 w 15"/>
                  <a:gd name="T41" fmla="*/ 0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38"/>
                  <a:gd name="T65" fmla="*/ 15 w 15"/>
                  <a:gd name="T66" fmla="*/ 38 h 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38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5" y="36"/>
                      <a:pt x="11" y="37"/>
                    </a:cubicBezTo>
                    <a:cubicBezTo>
                      <a:pt x="7" y="38"/>
                      <a:pt x="3" y="34"/>
                      <a:pt x="3" y="3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8"/>
                      <a:pt x="1" y="8"/>
                      <a:pt x="1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3" name="Freeform 1140"/>
              <p:cNvSpPr>
                <a:spLocks/>
              </p:cNvSpPr>
              <p:nvPr/>
            </p:nvSpPr>
            <p:spPr bwMode="gray">
              <a:xfrm>
                <a:off x="4430" y="2158"/>
                <a:ext cx="116" cy="97"/>
              </a:xfrm>
              <a:custGeom>
                <a:avLst/>
                <a:gdLst>
                  <a:gd name="T0" fmla="*/ 0 w 115"/>
                  <a:gd name="T1" fmla="*/ 0 h 97"/>
                  <a:gd name="T2" fmla="*/ 10 w 115"/>
                  <a:gd name="T3" fmla="*/ 3 h 97"/>
                  <a:gd name="T4" fmla="*/ 24 w 115"/>
                  <a:gd name="T5" fmla="*/ 8 h 97"/>
                  <a:gd name="T6" fmla="*/ 38 w 115"/>
                  <a:gd name="T7" fmla="*/ 13 h 97"/>
                  <a:gd name="T8" fmla="*/ 49 w 115"/>
                  <a:gd name="T9" fmla="*/ 21 h 97"/>
                  <a:gd name="T10" fmla="*/ 56 w 115"/>
                  <a:gd name="T11" fmla="*/ 29 h 97"/>
                  <a:gd name="T12" fmla="*/ 63 w 115"/>
                  <a:gd name="T13" fmla="*/ 33 h 97"/>
                  <a:gd name="T14" fmla="*/ 74 w 115"/>
                  <a:gd name="T15" fmla="*/ 39 h 97"/>
                  <a:gd name="T16" fmla="*/ 80 w 115"/>
                  <a:gd name="T17" fmla="*/ 43 h 97"/>
                  <a:gd name="T18" fmla="*/ 81 w 115"/>
                  <a:gd name="T19" fmla="*/ 49 h 97"/>
                  <a:gd name="T20" fmla="*/ 70 w 115"/>
                  <a:gd name="T21" fmla="*/ 49 h 97"/>
                  <a:gd name="T22" fmla="*/ 74 w 115"/>
                  <a:gd name="T23" fmla="*/ 55 h 97"/>
                  <a:gd name="T24" fmla="*/ 82 w 115"/>
                  <a:gd name="T25" fmla="*/ 65 h 97"/>
                  <a:gd name="T26" fmla="*/ 93 w 115"/>
                  <a:gd name="T27" fmla="*/ 77 h 97"/>
                  <a:gd name="T28" fmla="*/ 98 w 115"/>
                  <a:gd name="T29" fmla="*/ 79 h 97"/>
                  <a:gd name="T30" fmla="*/ 104 w 115"/>
                  <a:gd name="T31" fmla="*/ 85 h 97"/>
                  <a:gd name="T32" fmla="*/ 115 w 115"/>
                  <a:gd name="T33" fmla="*/ 93 h 97"/>
                  <a:gd name="T34" fmla="*/ 114 w 115"/>
                  <a:gd name="T35" fmla="*/ 97 h 97"/>
                  <a:gd name="T36" fmla="*/ 102 w 115"/>
                  <a:gd name="T37" fmla="*/ 92 h 97"/>
                  <a:gd name="T38" fmla="*/ 93 w 115"/>
                  <a:gd name="T39" fmla="*/ 89 h 97"/>
                  <a:gd name="T40" fmla="*/ 78 w 115"/>
                  <a:gd name="T41" fmla="*/ 88 h 97"/>
                  <a:gd name="T42" fmla="*/ 71 w 115"/>
                  <a:gd name="T43" fmla="*/ 79 h 97"/>
                  <a:gd name="T44" fmla="*/ 63 w 115"/>
                  <a:gd name="T45" fmla="*/ 69 h 97"/>
                  <a:gd name="T46" fmla="*/ 54 w 115"/>
                  <a:gd name="T47" fmla="*/ 63 h 97"/>
                  <a:gd name="T48" fmla="*/ 45 w 115"/>
                  <a:gd name="T49" fmla="*/ 57 h 97"/>
                  <a:gd name="T50" fmla="*/ 34 w 115"/>
                  <a:gd name="T51" fmla="*/ 53 h 97"/>
                  <a:gd name="T52" fmla="*/ 34 w 115"/>
                  <a:gd name="T53" fmla="*/ 60 h 97"/>
                  <a:gd name="T54" fmla="*/ 32 w 115"/>
                  <a:gd name="T55" fmla="*/ 65 h 97"/>
                  <a:gd name="T56" fmla="*/ 22 w 115"/>
                  <a:gd name="T57" fmla="*/ 66 h 97"/>
                  <a:gd name="T58" fmla="*/ 22 w 115"/>
                  <a:gd name="T59" fmla="*/ 71 h 97"/>
                  <a:gd name="T60" fmla="*/ 28 w 115"/>
                  <a:gd name="T61" fmla="*/ 75 h 97"/>
                  <a:gd name="T62" fmla="*/ 24 w 115"/>
                  <a:gd name="T63" fmla="*/ 79 h 97"/>
                  <a:gd name="T64" fmla="*/ 13 w 115"/>
                  <a:gd name="T65" fmla="*/ 76 h 97"/>
                  <a:gd name="T66" fmla="*/ 7 w 115"/>
                  <a:gd name="T67" fmla="*/ 76 h 97"/>
                  <a:gd name="T68" fmla="*/ 0 w 115"/>
                  <a:gd name="T69" fmla="*/ 76 h 97"/>
                  <a:gd name="T70" fmla="*/ 0 w 115"/>
                  <a:gd name="T71" fmla="*/ 0 h 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5"/>
                  <a:gd name="T109" fmla="*/ 0 h 97"/>
                  <a:gd name="T110" fmla="*/ 115 w 115"/>
                  <a:gd name="T111" fmla="*/ 97 h 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5" h="97">
                    <a:moveTo>
                      <a:pt x="0" y="0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80" y="43"/>
                      <a:pt x="80" y="43"/>
                      <a:pt x="80" y="43"/>
                    </a:cubicBezTo>
                    <a:cubicBezTo>
                      <a:pt x="80" y="43"/>
                      <a:pt x="84" y="49"/>
                      <a:pt x="81" y="49"/>
                    </a:cubicBezTo>
                    <a:cubicBezTo>
                      <a:pt x="78" y="49"/>
                      <a:pt x="70" y="49"/>
                      <a:pt x="70" y="49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82" y="65"/>
                      <a:pt x="82" y="65"/>
                      <a:pt x="82" y="65"/>
                    </a:cubicBezTo>
                    <a:cubicBezTo>
                      <a:pt x="93" y="77"/>
                      <a:pt x="93" y="77"/>
                      <a:pt x="93" y="77"/>
                    </a:cubicBezTo>
                    <a:cubicBezTo>
                      <a:pt x="98" y="79"/>
                      <a:pt x="98" y="79"/>
                      <a:pt x="98" y="79"/>
                    </a:cubicBezTo>
                    <a:cubicBezTo>
                      <a:pt x="104" y="85"/>
                      <a:pt x="104" y="85"/>
                      <a:pt x="104" y="85"/>
                    </a:cubicBezTo>
                    <a:cubicBezTo>
                      <a:pt x="115" y="93"/>
                      <a:pt x="115" y="93"/>
                      <a:pt x="115" y="93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02" y="92"/>
                      <a:pt x="102" y="92"/>
                      <a:pt x="102" y="92"/>
                    </a:cubicBezTo>
                    <a:cubicBezTo>
                      <a:pt x="93" y="89"/>
                      <a:pt x="93" y="89"/>
                      <a:pt x="93" y="89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1" y="79"/>
                      <a:pt x="71" y="79"/>
                      <a:pt x="71" y="7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0" y="76"/>
                      <a:pt x="0" y="76"/>
                      <a:pt x="0" y="7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4" name="Freeform 1141"/>
              <p:cNvSpPr>
                <a:spLocks/>
              </p:cNvSpPr>
              <p:nvPr/>
            </p:nvSpPr>
            <p:spPr bwMode="gray">
              <a:xfrm>
                <a:off x="4523" y="2177"/>
                <a:ext cx="44" cy="26"/>
              </a:xfrm>
              <a:custGeom>
                <a:avLst/>
                <a:gdLst>
                  <a:gd name="T0" fmla="*/ 0 w 44"/>
                  <a:gd name="T1" fmla="*/ 15 h 26"/>
                  <a:gd name="T2" fmla="*/ 11 w 44"/>
                  <a:gd name="T3" fmla="*/ 16 h 26"/>
                  <a:gd name="T4" fmla="*/ 26 w 44"/>
                  <a:gd name="T5" fmla="*/ 16 h 26"/>
                  <a:gd name="T6" fmla="*/ 31 w 44"/>
                  <a:gd name="T7" fmla="*/ 10 h 26"/>
                  <a:gd name="T8" fmla="*/ 38 w 44"/>
                  <a:gd name="T9" fmla="*/ 3 h 26"/>
                  <a:gd name="T10" fmla="*/ 43 w 44"/>
                  <a:gd name="T11" fmla="*/ 0 h 26"/>
                  <a:gd name="T12" fmla="*/ 44 w 44"/>
                  <a:gd name="T13" fmla="*/ 6 h 26"/>
                  <a:gd name="T14" fmla="*/ 41 w 44"/>
                  <a:gd name="T15" fmla="*/ 12 h 26"/>
                  <a:gd name="T16" fmla="*/ 35 w 44"/>
                  <a:gd name="T17" fmla="*/ 16 h 26"/>
                  <a:gd name="T18" fmla="*/ 29 w 44"/>
                  <a:gd name="T19" fmla="*/ 20 h 26"/>
                  <a:gd name="T20" fmla="*/ 24 w 44"/>
                  <a:gd name="T21" fmla="*/ 25 h 26"/>
                  <a:gd name="T22" fmla="*/ 16 w 44"/>
                  <a:gd name="T23" fmla="*/ 26 h 26"/>
                  <a:gd name="T24" fmla="*/ 6 w 44"/>
                  <a:gd name="T25" fmla="*/ 22 h 26"/>
                  <a:gd name="T26" fmla="*/ 2 w 44"/>
                  <a:gd name="T27" fmla="*/ 20 h 26"/>
                  <a:gd name="T28" fmla="*/ 0 w 44"/>
                  <a:gd name="T29" fmla="*/ 15 h 2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4"/>
                  <a:gd name="T46" fmla="*/ 0 h 26"/>
                  <a:gd name="T47" fmla="*/ 44 w 44"/>
                  <a:gd name="T48" fmla="*/ 26 h 2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4" h="26">
                    <a:moveTo>
                      <a:pt x="0" y="15"/>
                    </a:moveTo>
                    <a:lnTo>
                      <a:pt x="11" y="16"/>
                    </a:lnTo>
                    <a:lnTo>
                      <a:pt x="26" y="16"/>
                    </a:lnTo>
                    <a:lnTo>
                      <a:pt x="31" y="10"/>
                    </a:lnTo>
                    <a:lnTo>
                      <a:pt x="38" y="3"/>
                    </a:lnTo>
                    <a:lnTo>
                      <a:pt x="43" y="0"/>
                    </a:lnTo>
                    <a:lnTo>
                      <a:pt x="44" y="6"/>
                    </a:lnTo>
                    <a:lnTo>
                      <a:pt x="41" y="12"/>
                    </a:lnTo>
                    <a:lnTo>
                      <a:pt x="35" y="16"/>
                    </a:lnTo>
                    <a:lnTo>
                      <a:pt x="29" y="20"/>
                    </a:lnTo>
                    <a:lnTo>
                      <a:pt x="24" y="25"/>
                    </a:lnTo>
                    <a:lnTo>
                      <a:pt x="16" y="26"/>
                    </a:lnTo>
                    <a:lnTo>
                      <a:pt x="6" y="22"/>
                    </a:lnTo>
                    <a:lnTo>
                      <a:pt x="2" y="2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5" name="Freeform 1142"/>
              <p:cNvSpPr>
                <a:spLocks/>
              </p:cNvSpPr>
              <p:nvPr/>
            </p:nvSpPr>
            <p:spPr bwMode="gray">
              <a:xfrm>
                <a:off x="4593" y="2190"/>
                <a:ext cx="16" cy="20"/>
              </a:xfrm>
              <a:custGeom>
                <a:avLst/>
                <a:gdLst>
                  <a:gd name="T0" fmla="*/ 0 w 16"/>
                  <a:gd name="T1" fmla="*/ 0 h 20"/>
                  <a:gd name="T2" fmla="*/ 8 w 16"/>
                  <a:gd name="T3" fmla="*/ 4 h 20"/>
                  <a:gd name="T4" fmla="*/ 14 w 16"/>
                  <a:gd name="T5" fmla="*/ 12 h 20"/>
                  <a:gd name="T6" fmla="*/ 16 w 16"/>
                  <a:gd name="T7" fmla="*/ 20 h 20"/>
                  <a:gd name="T8" fmla="*/ 8 w 16"/>
                  <a:gd name="T9" fmla="*/ 16 h 20"/>
                  <a:gd name="T10" fmla="*/ 5 w 16"/>
                  <a:gd name="T11" fmla="*/ 9 h 20"/>
                  <a:gd name="T12" fmla="*/ 1 w 16"/>
                  <a:gd name="T13" fmla="*/ 5 h 20"/>
                  <a:gd name="T14" fmla="*/ 0 w 16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20"/>
                  <a:gd name="T26" fmla="*/ 16 w 16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20">
                    <a:moveTo>
                      <a:pt x="0" y="0"/>
                    </a:moveTo>
                    <a:lnTo>
                      <a:pt x="8" y="4"/>
                    </a:lnTo>
                    <a:lnTo>
                      <a:pt x="14" y="12"/>
                    </a:lnTo>
                    <a:lnTo>
                      <a:pt x="16" y="20"/>
                    </a:lnTo>
                    <a:lnTo>
                      <a:pt x="8" y="16"/>
                    </a:lnTo>
                    <a:lnTo>
                      <a:pt x="5" y="9"/>
                    </a:lnTo>
                    <a:lnTo>
                      <a:pt x="1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6" name="Freeform 1143"/>
              <p:cNvSpPr>
                <a:spLocks/>
              </p:cNvSpPr>
              <p:nvPr/>
            </p:nvSpPr>
            <p:spPr bwMode="gray">
              <a:xfrm>
                <a:off x="4550" y="2161"/>
                <a:ext cx="26" cy="22"/>
              </a:xfrm>
              <a:custGeom>
                <a:avLst/>
                <a:gdLst>
                  <a:gd name="T0" fmla="*/ 0 w 26"/>
                  <a:gd name="T1" fmla="*/ 0 h 22"/>
                  <a:gd name="T2" fmla="*/ 8 w 26"/>
                  <a:gd name="T3" fmla="*/ 6 h 22"/>
                  <a:gd name="T4" fmla="*/ 15 w 26"/>
                  <a:gd name="T5" fmla="*/ 9 h 22"/>
                  <a:gd name="T6" fmla="*/ 19 w 26"/>
                  <a:gd name="T7" fmla="*/ 16 h 22"/>
                  <a:gd name="T8" fmla="*/ 22 w 26"/>
                  <a:gd name="T9" fmla="*/ 22 h 22"/>
                  <a:gd name="T10" fmla="*/ 26 w 26"/>
                  <a:gd name="T11" fmla="*/ 19 h 22"/>
                  <a:gd name="T12" fmla="*/ 24 w 26"/>
                  <a:gd name="T13" fmla="*/ 14 h 22"/>
                  <a:gd name="T14" fmla="*/ 16 w 26"/>
                  <a:gd name="T15" fmla="*/ 6 h 22"/>
                  <a:gd name="T16" fmla="*/ 7 w 26"/>
                  <a:gd name="T17" fmla="*/ 2 h 22"/>
                  <a:gd name="T18" fmla="*/ 0 w 26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22"/>
                  <a:gd name="T32" fmla="*/ 26 w 26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22">
                    <a:moveTo>
                      <a:pt x="0" y="0"/>
                    </a:moveTo>
                    <a:lnTo>
                      <a:pt x="8" y="6"/>
                    </a:lnTo>
                    <a:lnTo>
                      <a:pt x="15" y="9"/>
                    </a:lnTo>
                    <a:lnTo>
                      <a:pt x="19" y="16"/>
                    </a:lnTo>
                    <a:lnTo>
                      <a:pt x="22" y="22"/>
                    </a:lnTo>
                    <a:lnTo>
                      <a:pt x="26" y="19"/>
                    </a:lnTo>
                    <a:lnTo>
                      <a:pt x="24" y="14"/>
                    </a:lnTo>
                    <a:lnTo>
                      <a:pt x="16" y="6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7" name="Freeform 1144"/>
              <p:cNvSpPr>
                <a:spLocks/>
              </p:cNvSpPr>
              <p:nvPr/>
            </p:nvSpPr>
            <p:spPr bwMode="gray">
              <a:xfrm>
                <a:off x="4652" y="2237"/>
                <a:ext cx="16" cy="10"/>
              </a:xfrm>
              <a:custGeom>
                <a:avLst/>
                <a:gdLst>
                  <a:gd name="T0" fmla="*/ 2 w 16"/>
                  <a:gd name="T1" fmla="*/ 0 h 10"/>
                  <a:gd name="T2" fmla="*/ 8 w 16"/>
                  <a:gd name="T3" fmla="*/ 1 h 10"/>
                  <a:gd name="T4" fmla="*/ 15 w 16"/>
                  <a:gd name="T5" fmla="*/ 6 h 10"/>
                  <a:gd name="T6" fmla="*/ 14 w 16"/>
                  <a:gd name="T7" fmla="*/ 10 h 10"/>
                  <a:gd name="T8" fmla="*/ 4 w 16"/>
                  <a:gd name="T9" fmla="*/ 8 h 10"/>
                  <a:gd name="T10" fmla="*/ 0 w 16"/>
                  <a:gd name="T11" fmla="*/ 3 h 10"/>
                  <a:gd name="T12" fmla="*/ 2 w 16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0"/>
                  <a:gd name="T23" fmla="*/ 16 w 16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0">
                    <a:moveTo>
                      <a:pt x="2" y="0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6" y="10"/>
                      <a:pt x="14" y="10"/>
                    </a:cubicBezTo>
                    <a:cubicBezTo>
                      <a:pt x="12" y="9"/>
                      <a:pt x="4" y="8"/>
                      <a:pt x="4" y="8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8" name="Freeform 1145"/>
              <p:cNvSpPr>
                <a:spLocks/>
              </p:cNvSpPr>
              <p:nvPr/>
            </p:nvSpPr>
            <p:spPr bwMode="gray">
              <a:xfrm>
                <a:off x="4664" y="2226"/>
                <a:ext cx="12" cy="15"/>
              </a:xfrm>
              <a:custGeom>
                <a:avLst/>
                <a:gdLst>
                  <a:gd name="T0" fmla="*/ 0 w 12"/>
                  <a:gd name="T1" fmla="*/ 0 h 15"/>
                  <a:gd name="T2" fmla="*/ 2 w 12"/>
                  <a:gd name="T3" fmla="*/ 5 h 15"/>
                  <a:gd name="T4" fmla="*/ 5 w 12"/>
                  <a:gd name="T5" fmla="*/ 13 h 15"/>
                  <a:gd name="T6" fmla="*/ 12 w 12"/>
                  <a:gd name="T7" fmla="*/ 15 h 15"/>
                  <a:gd name="T8" fmla="*/ 10 w 12"/>
                  <a:gd name="T9" fmla="*/ 6 h 15"/>
                  <a:gd name="T10" fmla="*/ 6 w 12"/>
                  <a:gd name="T11" fmla="*/ 3 h 15"/>
                  <a:gd name="T12" fmla="*/ 0 w 12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15"/>
                  <a:gd name="T23" fmla="*/ 12 w 12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15">
                    <a:moveTo>
                      <a:pt x="0" y="0"/>
                    </a:moveTo>
                    <a:lnTo>
                      <a:pt x="2" y="5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10" y="6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9" name="Freeform 1146"/>
              <p:cNvSpPr>
                <a:spLocks/>
              </p:cNvSpPr>
              <p:nvPr/>
            </p:nvSpPr>
            <p:spPr bwMode="gray">
              <a:xfrm>
                <a:off x="4674" y="2249"/>
                <a:ext cx="12" cy="8"/>
              </a:xfrm>
              <a:custGeom>
                <a:avLst/>
                <a:gdLst>
                  <a:gd name="T0" fmla="*/ 0 w 12"/>
                  <a:gd name="T1" fmla="*/ 2 h 8"/>
                  <a:gd name="T2" fmla="*/ 6 w 12"/>
                  <a:gd name="T3" fmla="*/ 0 h 8"/>
                  <a:gd name="T4" fmla="*/ 12 w 12"/>
                  <a:gd name="T5" fmla="*/ 4 h 8"/>
                  <a:gd name="T6" fmla="*/ 12 w 12"/>
                  <a:gd name="T7" fmla="*/ 8 h 8"/>
                  <a:gd name="T8" fmla="*/ 4 w 12"/>
                  <a:gd name="T9" fmla="*/ 6 h 8"/>
                  <a:gd name="T10" fmla="*/ 0 w 12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8"/>
                  <a:gd name="T20" fmla="*/ 12 w 12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8">
                    <a:moveTo>
                      <a:pt x="0" y="2"/>
                    </a:moveTo>
                    <a:lnTo>
                      <a:pt x="6" y="0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4" y="6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0" name="Freeform 1147"/>
              <p:cNvSpPr>
                <a:spLocks/>
              </p:cNvSpPr>
              <p:nvPr/>
            </p:nvSpPr>
            <p:spPr bwMode="gray">
              <a:xfrm>
                <a:off x="4708" y="2371"/>
                <a:ext cx="32" cy="27"/>
              </a:xfrm>
              <a:custGeom>
                <a:avLst/>
                <a:gdLst>
                  <a:gd name="T0" fmla="*/ 0 w 32"/>
                  <a:gd name="T1" fmla="*/ 0 h 27"/>
                  <a:gd name="T2" fmla="*/ 10 w 32"/>
                  <a:gd name="T3" fmla="*/ 5 h 27"/>
                  <a:gd name="T4" fmla="*/ 18 w 32"/>
                  <a:gd name="T5" fmla="*/ 13 h 27"/>
                  <a:gd name="T6" fmla="*/ 24 w 32"/>
                  <a:gd name="T7" fmla="*/ 18 h 27"/>
                  <a:gd name="T8" fmla="*/ 32 w 32"/>
                  <a:gd name="T9" fmla="*/ 24 h 27"/>
                  <a:gd name="T10" fmla="*/ 30 w 32"/>
                  <a:gd name="T11" fmla="*/ 27 h 27"/>
                  <a:gd name="T12" fmla="*/ 22 w 32"/>
                  <a:gd name="T13" fmla="*/ 22 h 27"/>
                  <a:gd name="T14" fmla="*/ 14 w 32"/>
                  <a:gd name="T15" fmla="*/ 16 h 27"/>
                  <a:gd name="T16" fmla="*/ 6 w 32"/>
                  <a:gd name="T17" fmla="*/ 10 h 27"/>
                  <a:gd name="T18" fmla="*/ 0 w 32"/>
                  <a:gd name="T19" fmla="*/ 7 h 27"/>
                  <a:gd name="T20" fmla="*/ 0 w 32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27"/>
                  <a:gd name="T35" fmla="*/ 32 w 32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27">
                    <a:moveTo>
                      <a:pt x="0" y="0"/>
                    </a:moveTo>
                    <a:lnTo>
                      <a:pt x="10" y="5"/>
                    </a:lnTo>
                    <a:lnTo>
                      <a:pt x="18" y="13"/>
                    </a:lnTo>
                    <a:lnTo>
                      <a:pt x="24" y="18"/>
                    </a:lnTo>
                    <a:lnTo>
                      <a:pt x="32" y="24"/>
                    </a:lnTo>
                    <a:lnTo>
                      <a:pt x="30" y="27"/>
                    </a:lnTo>
                    <a:lnTo>
                      <a:pt x="22" y="22"/>
                    </a:lnTo>
                    <a:lnTo>
                      <a:pt x="14" y="16"/>
                    </a:lnTo>
                    <a:lnTo>
                      <a:pt x="6" y="10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1" name="Freeform 1148"/>
              <p:cNvSpPr>
                <a:spLocks/>
              </p:cNvSpPr>
              <p:nvPr/>
            </p:nvSpPr>
            <p:spPr bwMode="gray">
              <a:xfrm>
                <a:off x="4811" y="2552"/>
                <a:ext cx="67" cy="102"/>
              </a:xfrm>
              <a:custGeom>
                <a:avLst/>
                <a:gdLst>
                  <a:gd name="T0" fmla="*/ 15 w 67"/>
                  <a:gd name="T1" fmla="*/ 74 h 102"/>
                  <a:gd name="T2" fmla="*/ 12 w 67"/>
                  <a:gd name="T3" fmla="*/ 67 h 102"/>
                  <a:gd name="T4" fmla="*/ 16 w 67"/>
                  <a:gd name="T5" fmla="*/ 63 h 102"/>
                  <a:gd name="T6" fmla="*/ 22 w 67"/>
                  <a:gd name="T7" fmla="*/ 59 h 102"/>
                  <a:gd name="T8" fmla="*/ 22 w 67"/>
                  <a:gd name="T9" fmla="*/ 47 h 102"/>
                  <a:gd name="T10" fmla="*/ 22 w 67"/>
                  <a:gd name="T11" fmla="*/ 34 h 102"/>
                  <a:gd name="T12" fmla="*/ 15 w 67"/>
                  <a:gd name="T13" fmla="*/ 26 h 102"/>
                  <a:gd name="T14" fmla="*/ 7 w 67"/>
                  <a:gd name="T15" fmla="*/ 19 h 102"/>
                  <a:gd name="T16" fmla="*/ 2 w 67"/>
                  <a:gd name="T17" fmla="*/ 7 h 102"/>
                  <a:gd name="T18" fmla="*/ 0 w 67"/>
                  <a:gd name="T19" fmla="*/ 0 h 102"/>
                  <a:gd name="T20" fmla="*/ 8 w 67"/>
                  <a:gd name="T21" fmla="*/ 7 h 102"/>
                  <a:gd name="T22" fmla="*/ 18 w 67"/>
                  <a:gd name="T23" fmla="*/ 14 h 102"/>
                  <a:gd name="T24" fmla="*/ 22 w 67"/>
                  <a:gd name="T25" fmla="*/ 19 h 102"/>
                  <a:gd name="T26" fmla="*/ 21 w 67"/>
                  <a:gd name="T27" fmla="*/ 25 h 102"/>
                  <a:gd name="T28" fmla="*/ 26 w 67"/>
                  <a:gd name="T29" fmla="*/ 33 h 102"/>
                  <a:gd name="T30" fmla="*/ 29 w 67"/>
                  <a:gd name="T31" fmla="*/ 39 h 102"/>
                  <a:gd name="T32" fmla="*/ 34 w 67"/>
                  <a:gd name="T33" fmla="*/ 35 h 102"/>
                  <a:gd name="T34" fmla="*/ 36 w 67"/>
                  <a:gd name="T35" fmla="*/ 38 h 102"/>
                  <a:gd name="T36" fmla="*/ 40 w 67"/>
                  <a:gd name="T37" fmla="*/ 44 h 102"/>
                  <a:gd name="T38" fmla="*/ 49 w 67"/>
                  <a:gd name="T39" fmla="*/ 50 h 102"/>
                  <a:gd name="T40" fmla="*/ 57 w 67"/>
                  <a:gd name="T41" fmla="*/ 49 h 102"/>
                  <a:gd name="T42" fmla="*/ 62 w 67"/>
                  <a:gd name="T43" fmla="*/ 45 h 102"/>
                  <a:gd name="T44" fmla="*/ 67 w 67"/>
                  <a:gd name="T45" fmla="*/ 46 h 102"/>
                  <a:gd name="T46" fmla="*/ 66 w 67"/>
                  <a:gd name="T47" fmla="*/ 55 h 102"/>
                  <a:gd name="T48" fmla="*/ 61 w 67"/>
                  <a:gd name="T49" fmla="*/ 60 h 102"/>
                  <a:gd name="T50" fmla="*/ 61 w 67"/>
                  <a:gd name="T51" fmla="*/ 66 h 102"/>
                  <a:gd name="T52" fmla="*/ 49 w 67"/>
                  <a:gd name="T53" fmla="*/ 67 h 102"/>
                  <a:gd name="T54" fmla="*/ 48 w 67"/>
                  <a:gd name="T55" fmla="*/ 74 h 102"/>
                  <a:gd name="T56" fmla="*/ 48 w 67"/>
                  <a:gd name="T57" fmla="*/ 80 h 102"/>
                  <a:gd name="T58" fmla="*/ 44 w 67"/>
                  <a:gd name="T59" fmla="*/ 86 h 102"/>
                  <a:gd name="T60" fmla="*/ 38 w 67"/>
                  <a:gd name="T61" fmla="*/ 94 h 102"/>
                  <a:gd name="T62" fmla="*/ 31 w 67"/>
                  <a:gd name="T63" fmla="*/ 102 h 102"/>
                  <a:gd name="T64" fmla="*/ 25 w 67"/>
                  <a:gd name="T65" fmla="*/ 100 h 102"/>
                  <a:gd name="T66" fmla="*/ 22 w 67"/>
                  <a:gd name="T67" fmla="*/ 92 h 102"/>
                  <a:gd name="T68" fmla="*/ 28 w 67"/>
                  <a:gd name="T69" fmla="*/ 88 h 102"/>
                  <a:gd name="T70" fmla="*/ 28 w 67"/>
                  <a:gd name="T71" fmla="*/ 81 h 102"/>
                  <a:gd name="T72" fmla="*/ 22 w 67"/>
                  <a:gd name="T73" fmla="*/ 76 h 102"/>
                  <a:gd name="T74" fmla="*/ 15 w 67"/>
                  <a:gd name="T75" fmla="*/ 74 h 10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"/>
                  <a:gd name="T115" fmla="*/ 0 h 102"/>
                  <a:gd name="T116" fmla="*/ 67 w 67"/>
                  <a:gd name="T117" fmla="*/ 102 h 10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" h="102">
                    <a:moveTo>
                      <a:pt x="15" y="74"/>
                    </a:moveTo>
                    <a:lnTo>
                      <a:pt x="12" y="67"/>
                    </a:lnTo>
                    <a:lnTo>
                      <a:pt x="16" y="63"/>
                    </a:lnTo>
                    <a:lnTo>
                      <a:pt x="22" y="59"/>
                    </a:lnTo>
                    <a:lnTo>
                      <a:pt x="22" y="47"/>
                    </a:lnTo>
                    <a:lnTo>
                      <a:pt x="22" y="34"/>
                    </a:lnTo>
                    <a:lnTo>
                      <a:pt x="15" y="26"/>
                    </a:lnTo>
                    <a:lnTo>
                      <a:pt x="7" y="19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18" y="14"/>
                    </a:lnTo>
                    <a:lnTo>
                      <a:pt x="22" y="19"/>
                    </a:lnTo>
                    <a:lnTo>
                      <a:pt x="21" y="25"/>
                    </a:lnTo>
                    <a:lnTo>
                      <a:pt x="26" y="33"/>
                    </a:lnTo>
                    <a:lnTo>
                      <a:pt x="29" y="39"/>
                    </a:lnTo>
                    <a:lnTo>
                      <a:pt x="34" y="35"/>
                    </a:lnTo>
                    <a:lnTo>
                      <a:pt x="36" y="38"/>
                    </a:lnTo>
                    <a:lnTo>
                      <a:pt x="40" y="44"/>
                    </a:lnTo>
                    <a:lnTo>
                      <a:pt x="49" y="50"/>
                    </a:lnTo>
                    <a:lnTo>
                      <a:pt x="57" y="49"/>
                    </a:lnTo>
                    <a:lnTo>
                      <a:pt x="62" y="45"/>
                    </a:lnTo>
                    <a:lnTo>
                      <a:pt x="67" y="46"/>
                    </a:lnTo>
                    <a:lnTo>
                      <a:pt x="66" y="55"/>
                    </a:lnTo>
                    <a:lnTo>
                      <a:pt x="61" y="60"/>
                    </a:lnTo>
                    <a:lnTo>
                      <a:pt x="61" y="66"/>
                    </a:lnTo>
                    <a:lnTo>
                      <a:pt x="49" y="67"/>
                    </a:lnTo>
                    <a:lnTo>
                      <a:pt x="48" y="74"/>
                    </a:lnTo>
                    <a:lnTo>
                      <a:pt x="48" y="80"/>
                    </a:lnTo>
                    <a:lnTo>
                      <a:pt x="44" y="86"/>
                    </a:lnTo>
                    <a:lnTo>
                      <a:pt x="38" y="94"/>
                    </a:lnTo>
                    <a:lnTo>
                      <a:pt x="31" y="102"/>
                    </a:lnTo>
                    <a:lnTo>
                      <a:pt x="25" y="100"/>
                    </a:lnTo>
                    <a:lnTo>
                      <a:pt x="22" y="92"/>
                    </a:lnTo>
                    <a:lnTo>
                      <a:pt x="28" y="88"/>
                    </a:lnTo>
                    <a:lnTo>
                      <a:pt x="28" y="81"/>
                    </a:lnTo>
                    <a:lnTo>
                      <a:pt x="22" y="76"/>
                    </a:lnTo>
                    <a:lnTo>
                      <a:pt x="15" y="7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2" name="Freeform 1149"/>
              <p:cNvSpPr>
                <a:spLocks/>
              </p:cNvSpPr>
              <p:nvPr/>
            </p:nvSpPr>
            <p:spPr bwMode="gray">
              <a:xfrm>
                <a:off x="4736" y="2640"/>
                <a:ext cx="91" cy="87"/>
              </a:xfrm>
              <a:custGeom>
                <a:avLst/>
                <a:gdLst>
                  <a:gd name="T0" fmla="*/ 70 w 91"/>
                  <a:gd name="T1" fmla="*/ 0 h 87"/>
                  <a:gd name="T2" fmla="*/ 75 w 91"/>
                  <a:gd name="T3" fmla="*/ 1 h 87"/>
                  <a:gd name="T4" fmla="*/ 79 w 91"/>
                  <a:gd name="T5" fmla="*/ 7 h 87"/>
                  <a:gd name="T6" fmla="*/ 87 w 91"/>
                  <a:gd name="T7" fmla="*/ 6 h 87"/>
                  <a:gd name="T8" fmla="*/ 91 w 91"/>
                  <a:gd name="T9" fmla="*/ 8 h 87"/>
                  <a:gd name="T10" fmla="*/ 91 w 91"/>
                  <a:gd name="T11" fmla="*/ 15 h 87"/>
                  <a:gd name="T12" fmla="*/ 87 w 91"/>
                  <a:gd name="T13" fmla="*/ 22 h 87"/>
                  <a:gd name="T14" fmla="*/ 83 w 91"/>
                  <a:gd name="T15" fmla="*/ 28 h 87"/>
                  <a:gd name="T16" fmla="*/ 76 w 91"/>
                  <a:gd name="T17" fmla="*/ 34 h 87"/>
                  <a:gd name="T18" fmla="*/ 76 w 91"/>
                  <a:gd name="T19" fmla="*/ 44 h 87"/>
                  <a:gd name="T20" fmla="*/ 69 w 91"/>
                  <a:gd name="T21" fmla="*/ 46 h 87"/>
                  <a:gd name="T22" fmla="*/ 61 w 91"/>
                  <a:gd name="T23" fmla="*/ 49 h 87"/>
                  <a:gd name="T24" fmla="*/ 56 w 91"/>
                  <a:gd name="T25" fmla="*/ 55 h 87"/>
                  <a:gd name="T26" fmla="*/ 53 w 91"/>
                  <a:gd name="T27" fmla="*/ 66 h 87"/>
                  <a:gd name="T28" fmla="*/ 43 w 91"/>
                  <a:gd name="T29" fmla="*/ 78 h 87"/>
                  <a:gd name="T30" fmla="*/ 36 w 91"/>
                  <a:gd name="T31" fmla="*/ 85 h 87"/>
                  <a:gd name="T32" fmla="*/ 22 w 91"/>
                  <a:gd name="T33" fmla="*/ 87 h 87"/>
                  <a:gd name="T34" fmla="*/ 16 w 91"/>
                  <a:gd name="T35" fmla="*/ 82 h 87"/>
                  <a:gd name="T36" fmla="*/ 12 w 91"/>
                  <a:gd name="T37" fmla="*/ 81 h 87"/>
                  <a:gd name="T38" fmla="*/ 0 w 91"/>
                  <a:gd name="T39" fmla="*/ 79 h 87"/>
                  <a:gd name="T40" fmla="*/ 3 w 91"/>
                  <a:gd name="T41" fmla="*/ 69 h 87"/>
                  <a:gd name="T42" fmla="*/ 10 w 91"/>
                  <a:gd name="T43" fmla="*/ 60 h 87"/>
                  <a:gd name="T44" fmla="*/ 22 w 91"/>
                  <a:gd name="T45" fmla="*/ 48 h 87"/>
                  <a:gd name="T46" fmla="*/ 28 w 91"/>
                  <a:gd name="T47" fmla="*/ 48 h 87"/>
                  <a:gd name="T48" fmla="*/ 36 w 91"/>
                  <a:gd name="T49" fmla="*/ 39 h 87"/>
                  <a:gd name="T50" fmla="*/ 44 w 91"/>
                  <a:gd name="T51" fmla="*/ 38 h 87"/>
                  <a:gd name="T52" fmla="*/ 55 w 91"/>
                  <a:gd name="T53" fmla="*/ 27 h 87"/>
                  <a:gd name="T54" fmla="*/ 59 w 91"/>
                  <a:gd name="T55" fmla="*/ 18 h 87"/>
                  <a:gd name="T56" fmla="*/ 67 w 91"/>
                  <a:gd name="T57" fmla="*/ 14 h 87"/>
                  <a:gd name="T58" fmla="*/ 67 w 91"/>
                  <a:gd name="T59" fmla="*/ 8 h 87"/>
                  <a:gd name="T60" fmla="*/ 70 w 91"/>
                  <a:gd name="T61" fmla="*/ 0 h 8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1"/>
                  <a:gd name="T94" fmla="*/ 0 h 87"/>
                  <a:gd name="T95" fmla="*/ 91 w 91"/>
                  <a:gd name="T96" fmla="*/ 87 h 8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1" h="87">
                    <a:moveTo>
                      <a:pt x="70" y="0"/>
                    </a:moveTo>
                    <a:lnTo>
                      <a:pt x="75" y="1"/>
                    </a:lnTo>
                    <a:lnTo>
                      <a:pt x="79" y="7"/>
                    </a:lnTo>
                    <a:lnTo>
                      <a:pt x="87" y="6"/>
                    </a:lnTo>
                    <a:lnTo>
                      <a:pt x="91" y="8"/>
                    </a:lnTo>
                    <a:lnTo>
                      <a:pt x="91" y="15"/>
                    </a:lnTo>
                    <a:lnTo>
                      <a:pt x="87" y="22"/>
                    </a:lnTo>
                    <a:lnTo>
                      <a:pt x="83" y="28"/>
                    </a:lnTo>
                    <a:lnTo>
                      <a:pt x="76" y="3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1" y="49"/>
                    </a:lnTo>
                    <a:lnTo>
                      <a:pt x="56" y="55"/>
                    </a:lnTo>
                    <a:lnTo>
                      <a:pt x="53" y="66"/>
                    </a:lnTo>
                    <a:lnTo>
                      <a:pt x="43" y="78"/>
                    </a:lnTo>
                    <a:lnTo>
                      <a:pt x="36" y="85"/>
                    </a:lnTo>
                    <a:lnTo>
                      <a:pt x="22" y="87"/>
                    </a:lnTo>
                    <a:lnTo>
                      <a:pt x="16" y="82"/>
                    </a:lnTo>
                    <a:lnTo>
                      <a:pt x="12" y="81"/>
                    </a:lnTo>
                    <a:lnTo>
                      <a:pt x="0" y="79"/>
                    </a:lnTo>
                    <a:lnTo>
                      <a:pt x="3" y="69"/>
                    </a:lnTo>
                    <a:lnTo>
                      <a:pt x="10" y="60"/>
                    </a:lnTo>
                    <a:lnTo>
                      <a:pt x="22" y="48"/>
                    </a:lnTo>
                    <a:lnTo>
                      <a:pt x="28" y="48"/>
                    </a:lnTo>
                    <a:lnTo>
                      <a:pt x="36" y="39"/>
                    </a:lnTo>
                    <a:lnTo>
                      <a:pt x="44" y="38"/>
                    </a:lnTo>
                    <a:lnTo>
                      <a:pt x="55" y="27"/>
                    </a:lnTo>
                    <a:lnTo>
                      <a:pt x="59" y="18"/>
                    </a:lnTo>
                    <a:lnTo>
                      <a:pt x="67" y="14"/>
                    </a:lnTo>
                    <a:lnTo>
                      <a:pt x="67" y="8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3" name="Freeform 1150"/>
              <p:cNvSpPr>
                <a:spLocks/>
              </p:cNvSpPr>
              <p:nvPr/>
            </p:nvSpPr>
            <p:spPr bwMode="gray">
              <a:xfrm>
                <a:off x="4475" y="2640"/>
                <a:ext cx="44" cy="42"/>
              </a:xfrm>
              <a:custGeom>
                <a:avLst/>
                <a:gdLst>
                  <a:gd name="T0" fmla="*/ 1 w 44"/>
                  <a:gd name="T1" fmla="*/ 0 h 42"/>
                  <a:gd name="T2" fmla="*/ 9 w 44"/>
                  <a:gd name="T3" fmla="*/ 4 h 42"/>
                  <a:gd name="T4" fmla="*/ 19 w 44"/>
                  <a:gd name="T5" fmla="*/ 9 h 42"/>
                  <a:gd name="T6" fmla="*/ 29 w 44"/>
                  <a:gd name="T7" fmla="*/ 6 h 42"/>
                  <a:gd name="T8" fmla="*/ 39 w 44"/>
                  <a:gd name="T9" fmla="*/ 5 h 42"/>
                  <a:gd name="T10" fmla="*/ 44 w 44"/>
                  <a:gd name="T11" fmla="*/ 6 h 42"/>
                  <a:gd name="T12" fmla="*/ 43 w 44"/>
                  <a:gd name="T13" fmla="*/ 19 h 42"/>
                  <a:gd name="T14" fmla="*/ 40 w 44"/>
                  <a:gd name="T15" fmla="*/ 26 h 42"/>
                  <a:gd name="T16" fmla="*/ 38 w 44"/>
                  <a:gd name="T17" fmla="*/ 31 h 42"/>
                  <a:gd name="T18" fmla="*/ 35 w 44"/>
                  <a:gd name="T19" fmla="*/ 34 h 42"/>
                  <a:gd name="T20" fmla="*/ 31 w 44"/>
                  <a:gd name="T21" fmla="*/ 34 h 42"/>
                  <a:gd name="T22" fmla="*/ 29 w 44"/>
                  <a:gd name="T23" fmla="*/ 37 h 42"/>
                  <a:gd name="T24" fmla="*/ 24 w 44"/>
                  <a:gd name="T25" fmla="*/ 42 h 42"/>
                  <a:gd name="T26" fmla="*/ 18 w 44"/>
                  <a:gd name="T27" fmla="*/ 41 h 42"/>
                  <a:gd name="T28" fmla="*/ 11 w 44"/>
                  <a:gd name="T29" fmla="*/ 35 h 42"/>
                  <a:gd name="T30" fmla="*/ 7 w 44"/>
                  <a:gd name="T31" fmla="*/ 29 h 42"/>
                  <a:gd name="T32" fmla="*/ 9 w 44"/>
                  <a:gd name="T33" fmla="*/ 20 h 42"/>
                  <a:gd name="T34" fmla="*/ 5 w 44"/>
                  <a:gd name="T35" fmla="*/ 13 h 42"/>
                  <a:gd name="T36" fmla="*/ 0 w 44"/>
                  <a:gd name="T37" fmla="*/ 8 h 42"/>
                  <a:gd name="T38" fmla="*/ 1 w 44"/>
                  <a:gd name="T39" fmla="*/ 0 h 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"/>
                  <a:gd name="T61" fmla="*/ 0 h 42"/>
                  <a:gd name="T62" fmla="*/ 44 w 44"/>
                  <a:gd name="T63" fmla="*/ 42 h 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" h="42">
                    <a:moveTo>
                      <a:pt x="1" y="0"/>
                    </a:moveTo>
                    <a:lnTo>
                      <a:pt x="9" y="4"/>
                    </a:lnTo>
                    <a:lnTo>
                      <a:pt x="19" y="9"/>
                    </a:lnTo>
                    <a:lnTo>
                      <a:pt x="29" y="6"/>
                    </a:lnTo>
                    <a:lnTo>
                      <a:pt x="39" y="5"/>
                    </a:lnTo>
                    <a:lnTo>
                      <a:pt x="44" y="6"/>
                    </a:lnTo>
                    <a:lnTo>
                      <a:pt x="43" y="19"/>
                    </a:lnTo>
                    <a:lnTo>
                      <a:pt x="40" y="26"/>
                    </a:lnTo>
                    <a:lnTo>
                      <a:pt x="38" y="31"/>
                    </a:lnTo>
                    <a:lnTo>
                      <a:pt x="35" y="34"/>
                    </a:lnTo>
                    <a:lnTo>
                      <a:pt x="31" y="34"/>
                    </a:lnTo>
                    <a:lnTo>
                      <a:pt x="29" y="37"/>
                    </a:lnTo>
                    <a:lnTo>
                      <a:pt x="24" y="42"/>
                    </a:lnTo>
                    <a:lnTo>
                      <a:pt x="18" y="41"/>
                    </a:lnTo>
                    <a:lnTo>
                      <a:pt x="11" y="35"/>
                    </a:lnTo>
                    <a:lnTo>
                      <a:pt x="7" y="29"/>
                    </a:lnTo>
                    <a:lnTo>
                      <a:pt x="9" y="20"/>
                    </a:lnTo>
                    <a:lnTo>
                      <a:pt x="5" y="13"/>
                    </a:lnTo>
                    <a:lnTo>
                      <a:pt x="0" y="8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4" name="Freeform 1151"/>
              <p:cNvSpPr>
                <a:spLocks/>
              </p:cNvSpPr>
              <p:nvPr/>
            </p:nvSpPr>
            <p:spPr bwMode="gray">
              <a:xfrm>
                <a:off x="4098" y="2257"/>
                <a:ext cx="481" cy="358"/>
              </a:xfrm>
              <a:custGeom>
                <a:avLst/>
                <a:gdLst>
                  <a:gd name="T0" fmla="*/ 230 w 478"/>
                  <a:gd name="T1" fmla="*/ 14 h 356"/>
                  <a:gd name="T2" fmla="*/ 230 w 478"/>
                  <a:gd name="T3" fmla="*/ 2 h 356"/>
                  <a:gd name="T4" fmla="*/ 254 w 478"/>
                  <a:gd name="T5" fmla="*/ 14 h 356"/>
                  <a:gd name="T6" fmla="*/ 270 w 478"/>
                  <a:gd name="T7" fmla="*/ 17 h 356"/>
                  <a:gd name="T8" fmla="*/ 278 w 478"/>
                  <a:gd name="T9" fmla="*/ 22 h 356"/>
                  <a:gd name="T10" fmla="*/ 263 w 478"/>
                  <a:gd name="T11" fmla="*/ 40 h 356"/>
                  <a:gd name="T12" fmla="*/ 278 w 478"/>
                  <a:gd name="T13" fmla="*/ 58 h 356"/>
                  <a:gd name="T14" fmla="*/ 310 w 478"/>
                  <a:gd name="T15" fmla="*/ 76 h 356"/>
                  <a:gd name="T16" fmla="*/ 337 w 478"/>
                  <a:gd name="T17" fmla="*/ 63 h 356"/>
                  <a:gd name="T18" fmla="*/ 340 w 478"/>
                  <a:gd name="T19" fmla="*/ 16 h 356"/>
                  <a:gd name="T20" fmla="*/ 352 w 478"/>
                  <a:gd name="T21" fmla="*/ 4 h 356"/>
                  <a:gd name="T22" fmla="*/ 362 w 478"/>
                  <a:gd name="T23" fmla="*/ 40 h 356"/>
                  <a:gd name="T24" fmla="*/ 382 w 478"/>
                  <a:gd name="T25" fmla="*/ 53 h 356"/>
                  <a:gd name="T26" fmla="*/ 390 w 478"/>
                  <a:gd name="T27" fmla="*/ 76 h 356"/>
                  <a:gd name="T28" fmla="*/ 397 w 478"/>
                  <a:gd name="T29" fmla="*/ 100 h 356"/>
                  <a:gd name="T30" fmla="*/ 424 w 478"/>
                  <a:gd name="T31" fmla="*/ 120 h 356"/>
                  <a:gd name="T32" fmla="*/ 435 w 478"/>
                  <a:gd name="T33" fmla="*/ 140 h 356"/>
                  <a:gd name="T34" fmla="*/ 458 w 478"/>
                  <a:gd name="T35" fmla="*/ 160 h 356"/>
                  <a:gd name="T36" fmla="*/ 474 w 478"/>
                  <a:gd name="T37" fmla="*/ 190 h 356"/>
                  <a:gd name="T38" fmla="*/ 478 w 478"/>
                  <a:gd name="T39" fmla="*/ 224 h 356"/>
                  <a:gd name="T40" fmla="*/ 467 w 478"/>
                  <a:gd name="T41" fmla="*/ 267 h 356"/>
                  <a:gd name="T42" fmla="*/ 445 w 478"/>
                  <a:gd name="T43" fmla="*/ 301 h 356"/>
                  <a:gd name="T44" fmla="*/ 436 w 478"/>
                  <a:gd name="T45" fmla="*/ 336 h 356"/>
                  <a:gd name="T46" fmla="*/ 412 w 478"/>
                  <a:gd name="T47" fmla="*/ 338 h 356"/>
                  <a:gd name="T48" fmla="*/ 394 w 478"/>
                  <a:gd name="T49" fmla="*/ 356 h 356"/>
                  <a:gd name="T50" fmla="*/ 378 w 478"/>
                  <a:gd name="T51" fmla="*/ 342 h 356"/>
                  <a:gd name="T52" fmla="*/ 354 w 478"/>
                  <a:gd name="T53" fmla="*/ 351 h 356"/>
                  <a:gd name="T54" fmla="*/ 327 w 478"/>
                  <a:gd name="T55" fmla="*/ 346 h 356"/>
                  <a:gd name="T56" fmla="*/ 318 w 478"/>
                  <a:gd name="T57" fmla="*/ 325 h 356"/>
                  <a:gd name="T58" fmla="*/ 300 w 478"/>
                  <a:gd name="T59" fmla="*/ 311 h 356"/>
                  <a:gd name="T60" fmla="*/ 298 w 478"/>
                  <a:gd name="T61" fmla="*/ 294 h 356"/>
                  <a:gd name="T62" fmla="*/ 288 w 478"/>
                  <a:gd name="T63" fmla="*/ 290 h 356"/>
                  <a:gd name="T64" fmla="*/ 292 w 478"/>
                  <a:gd name="T65" fmla="*/ 274 h 356"/>
                  <a:gd name="T66" fmla="*/ 273 w 478"/>
                  <a:gd name="T67" fmla="*/ 295 h 356"/>
                  <a:gd name="T68" fmla="*/ 261 w 478"/>
                  <a:gd name="T69" fmla="*/ 288 h 356"/>
                  <a:gd name="T70" fmla="*/ 245 w 478"/>
                  <a:gd name="T71" fmla="*/ 268 h 356"/>
                  <a:gd name="T72" fmla="*/ 184 w 478"/>
                  <a:gd name="T73" fmla="*/ 260 h 356"/>
                  <a:gd name="T74" fmla="*/ 138 w 478"/>
                  <a:gd name="T75" fmla="*/ 275 h 356"/>
                  <a:gd name="T76" fmla="*/ 123 w 478"/>
                  <a:gd name="T77" fmla="*/ 289 h 356"/>
                  <a:gd name="T78" fmla="*/ 67 w 478"/>
                  <a:gd name="T79" fmla="*/ 294 h 356"/>
                  <a:gd name="T80" fmla="*/ 32 w 478"/>
                  <a:gd name="T81" fmla="*/ 298 h 356"/>
                  <a:gd name="T82" fmla="*/ 30 w 478"/>
                  <a:gd name="T83" fmla="*/ 283 h 356"/>
                  <a:gd name="T84" fmla="*/ 23 w 478"/>
                  <a:gd name="T85" fmla="*/ 246 h 356"/>
                  <a:gd name="T86" fmla="*/ 7 w 478"/>
                  <a:gd name="T87" fmla="*/ 197 h 356"/>
                  <a:gd name="T88" fmla="*/ 5 w 478"/>
                  <a:gd name="T89" fmla="*/ 186 h 356"/>
                  <a:gd name="T90" fmla="*/ 14 w 478"/>
                  <a:gd name="T91" fmla="*/ 182 h 356"/>
                  <a:gd name="T92" fmla="*/ 4 w 478"/>
                  <a:gd name="T93" fmla="*/ 152 h 356"/>
                  <a:gd name="T94" fmla="*/ 15 w 478"/>
                  <a:gd name="T95" fmla="*/ 139 h 356"/>
                  <a:gd name="T96" fmla="*/ 36 w 478"/>
                  <a:gd name="T97" fmla="*/ 122 h 356"/>
                  <a:gd name="T98" fmla="*/ 82 w 478"/>
                  <a:gd name="T99" fmla="*/ 109 h 356"/>
                  <a:gd name="T100" fmla="*/ 106 w 478"/>
                  <a:gd name="T101" fmla="*/ 80 h 356"/>
                  <a:gd name="T102" fmla="*/ 119 w 478"/>
                  <a:gd name="T103" fmla="*/ 74 h 356"/>
                  <a:gd name="T104" fmla="*/ 125 w 478"/>
                  <a:gd name="T105" fmla="*/ 63 h 356"/>
                  <a:gd name="T106" fmla="*/ 136 w 478"/>
                  <a:gd name="T107" fmla="*/ 54 h 356"/>
                  <a:gd name="T108" fmla="*/ 153 w 478"/>
                  <a:gd name="T109" fmla="*/ 44 h 356"/>
                  <a:gd name="T110" fmla="*/ 177 w 478"/>
                  <a:gd name="T111" fmla="*/ 45 h 356"/>
                  <a:gd name="T112" fmla="*/ 196 w 478"/>
                  <a:gd name="T113" fmla="*/ 46 h 356"/>
                  <a:gd name="T114" fmla="*/ 205 w 478"/>
                  <a:gd name="T115" fmla="*/ 21 h 3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78"/>
                  <a:gd name="T175" fmla="*/ 0 h 356"/>
                  <a:gd name="T176" fmla="*/ 478 w 478"/>
                  <a:gd name="T177" fmla="*/ 356 h 3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78" h="356">
                    <a:moveTo>
                      <a:pt x="214" y="14"/>
                    </a:moveTo>
                    <a:cubicBezTo>
                      <a:pt x="222" y="16"/>
                      <a:pt x="222" y="16"/>
                      <a:pt x="222" y="16"/>
                    </a:cubicBezTo>
                    <a:cubicBezTo>
                      <a:pt x="230" y="14"/>
                      <a:pt x="230" y="14"/>
                      <a:pt x="230" y="14"/>
                    </a:cubicBezTo>
                    <a:cubicBezTo>
                      <a:pt x="232" y="8"/>
                      <a:pt x="232" y="8"/>
                      <a:pt x="232" y="8"/>
                    </a:cubicBezTo>
                    <a:cubicBezTo>
                      <a:pt x="226" y="5"/>
                      <a:pt x="226" y="5"/>
                      <a:pt x="226" y="5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40" y="7"/>
                      <a:pt x="240" y="7"/>
                      <a:pt x="240" y="7"/>
                    </a:cubicBezTo>
                    <a:cubicBezTo>
                      <a:pt x="247" y="11"/>
                      <a:pt x="247" y="11"/>
                      <a:pt x="247" y="11"/>
                    </a:cubicBezTo>
                    <a:cubicBezTo>
                      <a:pt x="254" y="14"/>
                      <a:pt x="254" y="14"/>
                      <a:pt x="254" y="14"/>
                    </a:cubicBezTo>
                    <a:cubicBezTo>
                      <a:pt x="260" y="14"/>
                      <a:pt x="260" y="14"/>
                      <a:pt x="260" y="14"/>
                    </a:cubicBezTo>
                    <a:cubicBezTo>
                      <a:pt x="264" y="16"/>
                      <a:pt x="264" y="16"/>
                      <a:pt x="264" y="16"/>
                    </a:cubicBezTo>
                    <a:cubicBezTo>
                      <a:pt x="270" y="17"/>
                      <a:pt x="270" y="17"/>
                      <a:pt x="270" y="17"/>
                    </a:cubicBezTo>
                    <a:cubicBezTo>
                      <a:pt x="278" y="14"/>
                      <a:pt x="278" y="14"/>
                      <a:pt x="278" y="14"/>
                    </a:cubicBezTo>
                    <a:cubicBezTo>
                      <a:pt x="284" y="16"/>
                      <a:pt x="284" y="16"/>
                      <a:pt x="284" y="16"/>
                    </a:cubicBezTo>
                    <a:cubicBezTo>
                      <a:pt x="278" y="22"/>
                      <a:pt x="278" y="22"/>
                      <a:pt x="278" y="22"/>
                    </a:cubicBezTo>
                    <a:cubicBezTo>
                      <a:pt x="273" y="29"/>
                      <a:pt x="273" y="29"/>
                      <a:pt x="273" y="29"/>
                    </a:cubicBezTo>
                    <a:cubicBezTo>
                      <a:pt x="269" y="36"/>
                      <a:pt x="269" y="36"/>
                      <a:pt x="269" y="36"/>
                    </a:cubicBezTo>
                    <a:cubicBezTo>
                      <a:pt x="263" y="40"/>
                      <a:pt x="263" y="40"/>
                      <a:pt x="263" y="40"/>
                    </a:cubicBezTo>
                    <a:cubicBezTo>
                      <a:pt x="262" y="46"/>
                      <a:pt x="262" y="46"/>
                      <a:pt x="262" y="46"/>
                    </a:cubicBezTo>
                    <a:cubicBezTo>
                      <a:pt x="268" y="51"/>
                      <a:pt x="268" y="51"/>
                      <a:pt x="268" y="51"/>
                    </a:cubicBezTo>
                    <a:cubicBezTo>
                      <a:pt x="278" y="58"/>
                      <a:pt x="278" y="58"/>
                      <a:pt x="278" y="58"/>
                    </a:cubicBezTo>
                    <a:cubicBezTo>
                      <a:pt x="290" y="63"/>
                      <a:pt x="290" y="63"/>
                      <a:pt x="290" y="63"/>
                    </a:cubicBezTo>
                    <a:cubicBezTo>
                      <a:pt x="302" y="72"/>
                      <a:pt x="302" y="72"/>
                      <a:pt x="302" y="72"/>
                    </a:cubicBezTo>
                    <a:cubicBezTo>
                      <a:pt x="310" y="76"/>
                      <a:pt x="310" y="76"/>
                      <a:pt x="310" y="76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331" y="74"/>
                      <a:pt x="331" y="74"/>
                      <a:pt x="331" y="74"/>
                    </a:cubicBezTo>
                    <a:cubicBezTo>
                      <a:pt x="337" y="63"/>
                      <a:pt x="337" y="63"/>
                      <a:pt x="337" y="63"/>
                    </a:cubicBezTo>
                    <a:cubicBezTo>
                      <a:pt x="338" y="50"/>
                      <a:pt x="338" y="50"/>
                      <a:pt x="338" y="50"/>
                    </a:cubicBezTo>
                    <a:cubicBezTo>
                      <a:pt x="337" y="29"/>
                      <a:pt x="337" y="29"/>
                      <a:pt x="337" y="29"/>
                    </a:cubicBezTo>
                    <a:cubicBezTo>
                      <a:pt x="340" y="16"/>
                      <a:pt x="340" y="16"/>
                      <a:pt x="340" y="16"/>
                    </a:cubicBezTo>
                    <a:cubicBezTo>
                      <a:pt x="344" y="7"/>
                      <a:pt x="344" y="7"/>
                      <a:pt x="344" y="7"/>
                    </a:cubicBezTo>
                    <a:cubicBezTo>
                      <a:pt x="347" y="0"/>
                      <a:pt x="347" y="0"/>
                      <a:pt x="347" y="0"/>
                    </a:cubicBezTo>
                    <a:cubicBezTo>
                      <a:pt x="352" y="4"/>
                      <a:pt x="352" y="4"/>
                      <a:pt x="352" y="4"/>
                    </a:cubicBezTo>
                    <a:cubicBezTo>
                      <a:pt x="357" y="14"/>
                      <a:pt x="357" y="14"/>
                      <a:pt x="357" y="14"/>
                    </a:cubicBezTo>
                    <a:cubicBezTo>
                      <a:pt x="360" y="24"/>
                      <a:pt x="360" y="24"/>
                      <a:pt x="360" y="24"/>
                    </a:cubicBezTo>
                    <a:cubicBezTo>
                      <a:pt x="362" y="40"/>
                      <a:pt x="362" y="40"/>
                      <a:pt x="362" y="40"/>
                    </a:cubicBezTo>
                    <a:cubicBezTo>
                      <a:pt x="369" y="43"/>
                      <a:pt x="369" y="43"/>
                      <a:pt x="369" y="43"/>
                    </a:cubicBezTo>
                    <a:cubicBezTo>
                      <a:pt x="378" y="46"/>
                      <a:pt x="378" y="46"/>
                      <a:pt x="378" y="46"/>
                    </a:cubicBezTo>
                    <a:cubicBezTo>
                      <a:pt x="382" y="53"/>
                      <a:pt x="382" y="53"/>
                      <a:pt x="382" y="53"/>
                    </a:cubicBezTo>
                    <a:cubicBezTo>
                      <a:pt x="382" y="62"/>
                      <a:pt x="382" y="62"/>
                      <a:pt x="382" y="62"/>
                    </a:cubicBezTo>
                    <a:cubicBezTo>
                      <a:pt x="383" y="71"/>
                      <a:pt x="383" y="71"/>
                      <a:pt x="383" y="71"/>
                    </a:cubicBezTo>
                    <a:cubicBezTo>
                      <a:pt x="390" y="76"/>
                      <a:pt x="390" y="76"/>
                      <a:pt x="390" y="76"/>
                    </a:cubicBezTo>
                    <a:cubicBezTo>
                      <a:pt x="392" y="83"/>
                      <a:pt x="392" y="83"/>
                      <a:pt x="392" y="83"/>
                    </a:cubicBezTo>
                    <a:cubicBezTo>
                      <a:pt x="393" y="93"/>
                      <a:pt x="393" y="93"/>
                      <a:pt x="393" y="93"/>
                    </a:cubicBezTo>
                    <a:cubicBezTo>
                      <a:pt x="397" y="100"/>
                      <a:pt x="397" y="100"/>
                      <a:pt x="397" y="100"/>
                    </a:cubicBezTo>
                    <a:cubicBezTo>
                      <a:pt x="406" y="104"/>
                      <a:pt x="406" y="104"/>
                      <a:pt x="406" y="104"/>
                    </a:cubicBezTo>
                    <a:cubicBezTo>
                      <a:pt x="416" y="111"/>
                      <a:pt x="416" y="111"/>
                      <a:pt x="416" y="111"/>
                    </a:cubicBezTo>
                    <a:cubicBezTo>
                      <a:pt x="424" y="120"/>
                      <a:pt x="424" y="120"/>
                      <a:pt x="424" y="120"/>
                    </a:cubicBezTo>
                    <a:cubicBezTo>
                      <a:pt x="432" y="128"/>
                      <a:pt x="432" y="128"/>
                      <a:pt x="432" y="128"/>
                    </a:cubicBezTo>
                    <a:cubicBezTo>
                      <a:pt x="432" y="136"/>
                      <a:pt x="432" y="136"/>
                      <a:pt x="432" y="136"/>
                    </a:cubicBezTo>
                    <a:cubicBezTo>
                      <a:pt x="435" y="140"/>
                      <a:pt x="435" y="140"/>
                      <a:pt x="435" y="140"/>
                    </a:cubicBezTo>
                    <a:cubicBezTo>
                      <a:pt x="444" y="141"/>
                      <a:pt x="444" y="141"/>
                      <a:pt x="444" y="141"/>
                    </a:cubicBezTo>
                    <a:cubicBezTo>
                      <a:pt x="447" y="152"/>
                      <a:pt x="447" y="152"/>
                      <a:pt x="447" y="152"/>
                    </a:cubicBezTo>
                    <a:cubicBezTo>
                      <a:pt x="458" y="160"/>
                      <a:pt x="458" y="160"/>
                      <a:pt x="458" y="160"/>
                    </a:cubicBezTo>
                    <a:cubicBezTo>
                      <a:pt x="467" y="171"/>
                      <a:pt x="467" y="171"/>
                      <a:pt x="467" y="171"/>
                    </a:cubicBezTo>
                    <a:cubicBezTo>
                      <a:pt x="471" y="181"/>
                      <a:pt x="471" y="181"/>
                      <a:pt x="471" y="181"/>
                    </a:cubicBezTo>
                    <a:cubicBezTo>
                      <a:pt x="474" y="190"/>
                      <a:pt x="474" y="190"/>
                      <a:pt x="474" y="190"/>
                    </a:cubicBezTo>
                    <a:cubicBezTo>
                      <a:pt x="476" y="202"/>
                      <a:pt x="476" y="202"/>
                      <a:pt x="476" y="202"/>
                    </a:cubicBezTo>
                    <a:cubicBezTo>
                      <a:pt x="477" y="210"/>
                      <a:pt x="477" y="210"/>
                      <a:pt x="477" y="210"/>
                    </a:cubicBezTo>
                    <a:cubicBezTo>
                      <a:pt x="478" y="224"/>
                      <a:pt x="478" y="224"/>
                      <a:pt x="478" y="224"/>
                    </a:cubicBezTo>
                    <a:cubicBezTo>
                      <a:pt x="474" y="240"/>
                      <a:pt x="474" y="240"/>
                      <a:pt x="474" y="240"/>
                    </a:cubicBezTo>
                    <a:cubicBezTo>
                      <a:pt x="472" y="254"/>
                      <a:pt x="472" y="254"/>
                      <a:pt x="472" y="254"/>
                    </a:cubicBezTo>
                    <a:cubicBezTo>
                      <a:pt x="467" y="267"/>
                      <a:pt x="467" y="267"/>
                      <a:pt x="467" y="267"/>
                    </a:cubicBezTo>
                    <a:cubicBezTo>
                      <a:pt x="458" y="276"/>
                      <a:pt x="458" y="276"/>
                      <a:pt x="458" y="276"/>
                    </a:cubicBezTo>
                    <a:cubicBezTo>
                      <a:pt x="453" y="284"/>
                      <a:pt x="453" y="284"/>
                      <a:pt x="453" y="284"/>
                    </a:cubicBezTo>
                    <a:cubicBezTo>
                      <a:pt x="445" y="301"/>
                      <a:pt x="445" y="301"/>
                      <a:pt x="445" y="301"/>
                    </a:cubicBezTo>
                    <a:cubicBezTo>
                      <a:pt x="441" y="313"/>
                      <a:pt x="441" y="313"/>
                      <a:pt x="441" y="313"/>
                    </a:cubicBezTo>
                    <a:cubicBezTo>
                      <a:pt x="436" y="323"/>
                      <a:pt x="436" y="323"/>
                      <a:pt x="436" y="323"/>
                    </a:cubicBezTo>
                    <a:cubicBezTo>
                      <a:pt x="436" y="336"/>
                      <a:pt x="436" y="336"/>
                      <a:pt x="436" y="336"/>
                    </a:cubicBezTo>
                    <a:cubicBezTo>
                      <a:pt x="431" y="340"/>
                      <a:pt x="431" y="340"/>
                      <a:pt x="431" y="340"/>
                    </a:cubicBezTo>
                    <a:cubicBezTo>
                      <a:pt x="423" y="339"/>
                      <a:pt x="423" y="339"/>
                      <a:pt x="423" y="339"/>
                    </a:cubicBezTo>
                    <a:cubicBezTo>
                      <a:pt x="412" y="338"/>
                      <a:pt x="412" y="338"/>
                      <a:pt x="412" y="338"/>
                    </a:cubicBezTo>
                    <a:cubicBezTo>
                      <a:pt x="408" y="346"/>
                      <a:pt x="408" y="346"/>
                      <a:pt x="408" y="346"/>
                    </a:cubicBezTo>
                    <a:cubicBezTo>
                      <a:pt x="400" y="353"/>
                      <a:pt x="400" y="353"/>
                      <a:pt x="400" y="353"/>
                    </a:cubicBezTo>
                    <a:cubicBezTo>
                      <a:pt x="400" y="353"/>
                      <a:pt x="396" y="356"/>
                      <a:pt x="394" y="356"/>
                    </a:cubicBezTo>
                    <a:cubicBezTo>
                      <a:pt x="392" y="356"/>
                      <a:pt x="385" y="350"/>
                      <a:pt x="385" y="350"/>
                    </a:cubicBezTo>
                    <a:cubicBezTo>
                      <a:pt x="382" y="346"/>
                      <a:pt x="382" y="346"/>
                      <a:pt x="382" y="346"/>
                    </a:cubicBezTo>
                    <a:cubicBezTo>
                      <a:pt x="378" y="342"/>
                      <a:pt x="378" y="342"/>
                      <a:pt x="378" y="342"/>
                    </a:cubicBezTo>
                    <a:cubicBezTo>
                      <a:pt x="373" y="344"/>
                      <a:pt x="373" y="344"/>
                      <a:pt x="373" y="344"/>
                    </a:cubicBezTo>
                    <a:cubicBezTo>
                      <a:pt x="364" y="354"/>
                      <a:pt x="364" y="354"/>
                      <a:pt x="364" y="354"/>
                    </a:cubicBezTo>
                    <a:cubicBezTo>
                      <a:pt x="354" y="351"/>
                      <a:pt x="354" y="351"/>
                      <a:pt x="354" y="351"/>
                    </a:cubicBezTo>
                    <a:cubicBezTo>
                      <a:pt x="346" y="346"/>
                      <a:pt x="346" y="346"/>
                      <a:pt x="346" y="346"/>
                    </a:cubicBezTo>
                    <a:cubicBezTo>
                      <a:pt x="336" y="347"/>
                      <a:pt x="336" y="347"/>
                      <a:pt x="336" y="347"/>
                    </a:cubicBezTo>
                    <a:cubicBezTo>
                      <a:pt x="327" y="346"/>
                      <a:pt x="327" y="346"/>
                      <a:pt x="327" y="346"/>
                    </a:cubicBezTo>
                    <a:cubicBezTo>
                      <a:pt x="321" y="338"/>
                      <a:pt x="321" y="338"/>
                      <a:pt x="321" y="338"/>
                    </a:cubicBezTo>
                    <a:cubicBezTo>
                      <a:pt x="316" y="331"/>
                      <a:pt x="316" y="331"/>
                      <a:pt x="316" y="331"/>
                    </a:cubicBezTo>
                    <a:cubicBezTo>
                      <a:pt x="318" y="325"/>
                      <a:pt x="318" y="325"/>
                      <a:pt x="318" y="325"/>
                    </a:cubicBezTo>
                    <a:cubicBezTo>
                      <a:pt x="313" y="316"/>
                      <a:pt x="313" y="316"/>
                      <a:pt x="313" y="316"/>
                    </a:cubicBezTo>
                    <a:cubicBezTo>
                      <a:pt x="307" y="310"/>
                      <a:pt x="307" y="310"/>
                      <a:pt x="307" y="310"/>
                    </a:cubicBezTo>
                    <a:cubicBezTo>
                      <a:pt x="300" y="311"/>
                      <a:pt x="300" y="311"/>
                      <a:pt x="300" y="311"/>
                    </a:cubicBezTo>
                    <a:cubicBezTo>
                      <a:pt x="299" y="304"/>
                      <a:pt x="299" y="304"/>
                      <a:pt x="299" y="304"/>
                    </a:cubicBezTo>
                    <a:cubicBezTo>
                      <a:pt x="303" y="298"/>
                      <a:pt x="303" y="298"/>
                      <a:pt x="303" y="298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1" y="300"/>
                      <a:pt x="291" y="300"/>
                      <a:pt x="291" y="300"/>
                    </a:cubicBezTo>
                    <a:cubicBezTo>
                      <a:pt x="284" y="304"/>
                      <a:pt x="284" y="304"/>
                      <a:pt x="284" y="304"/>
                    </a:cubicBezTo>
                    <a:cubicBezTo>
                      <a:pt x="288" y="290"/>
                      <a:pt x="288" y="290"/>
                      <a:pt x="288" y="290"/>
                    </a:cubicBezTo>
                    <a:cubicBezTo>
                      <a:pt x="292" y="286"/>
                      <a:pt x="292" y="286"/>
                      <a:pt x="292" y="286"/>
                    </a:cubicBezTo>
                    <a:cubicBezTo>
                      <a:pt x="295" y="281"/>
                      <a:pt x="295" y="281"/>
                      <a:pt x="295" y="281"/>
                    </a:cubicBezTo>
                    <a:cubicBezTo>
                      <a:pt x="292" y="274"/>
                      <a:pt x="292" y="274"/>
                      <a:pt x="292" y="274"/>
                    </a:cubicBezTo>
                    <a:cubicBezTo>
                      <a:pt x="285" y="280"/>
                      <a:pt x="285" y="280"/>
                      <a:pt x="285" y="280"/>
                    </a:cubicBezTo>
                    <a:cubicBezTo>
                      <a:pt x="280" y="288"/>
                      <a:pt x="280" y="288"/>
                      <a:pt x="280" y="288"/>
                    </a:cubicBezTo>
                    <a:cubicBezTo>
                      <a:pt x="273" y="295"/>
                      <a:pt x="273" y="295"/>
                      <a:pt x="273" y="295"/>
                    </a:cubicBezTo>
                    <a:cubicBezTo>
                      <a:pt x="269" y="301"/>
                      <a:pt x="269" y="301"/>
                      <a:pt x="269" y="301"/>
                    </a:cubicBezTo>
                    <a:cubicBezTo>
                      <a:pt x="262" y="297"/>
                      <a:pt x="262" y="297"/>
                      <a:pt x="262" y="297"/>
                    </a:cubicBezTo>
                    <a:cubicBezTo>
                      <a:pt x="261" y="288"/>
                      <a:pt x="261" y="288"/>
                      <a:pt x="261" y="288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50" y="272"/>
                      <a:pt x="250" y="272"/>
                      <a:pt x="250" y="272"/>
                    </a:cubicBezTo>
                    <a:cubicBezTo>
                      <a:pt x="245" y="268"/>
                      <a:pt x="245" y="268"/>
                      <a:pt x="245" y="268"/>
                    </a:cubicBezTo>
                    <a:cubicBezTo>
                      <a:pt x="222" y="261"/>
                      <a:pt x="222" y="261"/>
                      <a:pt x="222" y="261"/>
                    </a:cubicBezTo>
                    <a:cubicBezTo>
                      <a:pt x="193" y="257"/>
                      <a:pt x="193" y="257"/>
                      <a:pt x="193" y="257"/>
                    </a:cubicBezTo>
                    <a:cubicBezTo>
                      <a:pt x="184" y="260"/>
                      <a:pt x="184" y="260"/>
                      <a:pt x="184" y="260"/>
                    </a:cubicBezTo>
                    <a:cubicBezTo>
                      <a:pt x="170" y="266"/>
                      <a:pt x="170" y="266"/>
                      <a:pt x="170" y="266"/>
                    </a:cubicBezTo>
                    <a:cubicBezTo>
                      <a:pt x="150" y="268"/>
                      <a:pt x="150" y="268"/>
                      <a:pt x="150" y="268"/>
                    </a:cubicBezTo>
                    <a:cubicBezTo>
                      <a:pt x="138" y="275"/>
                      <a:pt x="138" y="275"/>
                      <a:pt x="138" y="275"/>
                    </a:cubicBezTo>
                    <a:cubicBezTo>
                      <a:pt x="129" y="278"/>
                      <a:pt x="129" y="278"/>
                      <a:pt x="129" y="278"/>
                    </a:cubicBezTo>
                    <a:cubicBezTo>
                      <a:pt x="127" y="284"/>
                      <a:pt x="127" y="284"/>
                      <a:pt x="127" y="284"/>
                    </a:cubicBezTo>
                    <a:cubicBezTo>
                      <a:pt x="123" y="289"/>
                      <a:pt x="123" y="289"/>
                      <a:pt x="123" y="289"/>
                    </a:cubicBezTo>
                    <a:cubicBezTo>
                      <a:pt x="81" y="289"/>
                      <a:pt x="81" y="289"/>
                      <a:pt x="81" y="289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67" y="294"/>
                      <a:pt x="67" y="294"/>
                      <a:pt x="67" y="294"/>
                    </a:cubicBezTo>
                    <a:cubicBezTo>
                      <a:pt x="60" y="303"/>
                      <a:pt x="60" y="303"/>
                      <a:pt x="60" y="303"/>
                    </a:cubicBezTo>
                    <a:cubicBezTo>
                      <a:pt x="40" y="305"/>
                      <a:pt x="40" y="305"/>
                      <a:pt x="40" y="305"/>
                    </a:cubicBezTo>
                    <a:cubicBezTo>
                      <a:pt x="32" y="298"/>
                      <a:pt x="32" y="298"/>
                      <a:pt x="32" y="298"/>
                    </a:cubicBezTo>
                    <a:cubicBezTo>
                      <a:pt x="22" y="294"/>
                      <a:pt x="22" y="294"/>
                      <a:pt x="22" y="294"/>
                    </a:cubicBezTo>
                    <a:cubicBezTo>
                      <a:pt x="21" y="286"/>
                      <a:pt x="21" y="286"/>
                      <a:pt x="21" y="286"/>
                    </a:cubicBezTo>
                    <a:cubicBezTo>
                      <a:pt x="30" y="283"/>
                      <a:pt x="30" y="283"/>
                      <a:pt x="30" y="283"/>
                    </a:cubicBezTo>
                    <a:cubicBezTo>
                      <a:pt x="29" y="266"/>
                      <a:pt x="29" y="266"/>
                      <a:pt x="29" y="266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23" y="246"/>
                      <a:pt x="23" y="246"/>
                      <a:pt x="23" y="246"/>
                    </a:cubicBezTo>
                    <a:cubicBezTo>
                      <a:pt x="23" y="232"/>
                      <a:pt x="23" y="232"/>
                      <a:pt x="23" y="232"/>
                    </a:cubicBezTo>
                    <a:cubicBezTo>
                      <a:pt x="14" y="210"/>
                      <a:pt x="14" y="210"/>
                      <a:pt x="14" y="210"/>
                    </a:cubicBezTo>
                    <a:cubicBezTo>
                      <a:pt x="7" y="197"/>
                      <a:pt x="7" y="197"/>
                      <a:pt x="7" y="197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5" y="186"/>
                      <a:pt x="5" y="186"/>
                      <a:pt x="5" y="186"/>
                    </a:cubicBezTo>
                    <a:cubicBezTo>
                      <a:pt x="8" y="190"/>
                      <a:pt x="8" y="190"/>
                      <a:pt x="8" y="190"/>
                    </a:cubicBezTo>
                    <a:cubicBezTo>
                      <a:pt x="14" y="189"/>
                      <a:pt x="14" y="189"/>
                      <a:pt x="14" y="189"/>
                    </a:cubicBezTo>
                    <a:cubicBezTo>
                      <a:pt x="14" y="182"/>
                      <a:pt x="14" y="182"/>
                      <a:pt x="14" y="182"/>
                    </a:cubicBezTo>
                    <a:cubicBezTo>
                      <a:pt x="9" y="177"/>
                      <a:pt x="9" y="177"/>
                      <a:pt x="9" y="177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15" y="139"/>
                      <a:pt x="15" y="139"/>
                      <a:pt x="15" y="139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46" y="118"/>
                      <a:pt x="46" y="118"/>
                      <a:pt x="46" y="118"/>
                    </a:cubicBezTo>
                    <a:cubicBezTo>
                      <a:pt x="64" y="114"/>
                      <a:pt x="64" y="114"/>
                      <a:pt x="64" y="114"/>
                    </a:cubicBezTo>
                    <a:cubicBezTo>
                      <a:pt x="82" y="109"/>
                      <a:pt x="82" y="109"/>
                      <a:pt x="82" y="109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9" y="74"/>
                      <a:pt x="119" y="74"/>
                      <a:pt x="119" y="74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26" y="71"/>
                      <a:pt x="126" y="71"/>
                      <a:pt x="126" y="71"/>
                    </a:cubicBezTo>
                    <a:cubicBezTo>
                      <a:pt x="125" y="63"/>
                      <a:pt x="125" y="63"/>
                      <a:pt x="125" y="63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8" y="44"/>
                      <a:pt x="148" y="44"/>
                      <a:pt x="148" y="44"/>
                    </a:cubicBezTo>
                    <a:cubicBezTo>
                      <a:pt x="153" y="44"/>
                      <a:pt x="153" y="44"/>
                      <a:pt x="153" y="44"/>
                    </a:cubicBezTo>
                    <a:cubicBezTo>
                      <a:pt x="164" y="35"/>
                      <a:pt x="164" y="35"/>
                      <a:pt x="164" y="35"/>
                    </a:cubicBezTo>
                    <a:cubicBezTo>
                      <a:pt x="172" y="40"/>
                      <a:pt x="172" y="40"/>
                      <a:pt x="172" y="40"/>
                    </a:cubicBezTo>
                    <a:cubicBezTo>
                      <a:pt x="177" y="45"/>
                      <a:pt x="177" y="45"/>
                      <a:pt x="177" y="45"/>
                    </a:cubicBezTo>
                    <a:cubicBezTo>
                      <a:pt x="181" y="49"/>
                      <a:pt x="181" y="49"/>
                      <a:pt x="181" y="49"/>
                    </a:cubicBezTo>
                    <a:cubicBezTo>
                      <a:pt x="190" y="48"/>
                      <a:pt x="190" y="48"/>
                      <a:pt x="190" y="48"/>
                    </a:cubicBezTo>
                    <a:cubicBezTo>
                      <a:pt x="196" y="46"/>
                      <a:pt x="196" y="46"/>
                      <a:pt x="196" y="46"/>
                    </a:cubicBezTo>
                    <a:cubicBezTo>
                      <a:pt x="192" y="38"/>
                      <a:pt x="192" y="38"/>
                      <a:pt x="192" y="38"/>
                    </a:cubicBezTo>
                    <a:cubicBezTo>
                      <a:pt x="200" y="30"/>
                      <a:pt x="200" y="30"/>
                      <a:pt x="200" y="30"/>
                    </a:cubicBezTo>
                    <a:cubicBezTo>
                      <a:pt x="205" y="21"/>
                      <a:pt x="205" y="21"/>
                      <a:pt x="205" y="21"/>
                    </a:cubicBezTo>
                    <a:cubicBezTo>
                      <a:pt x="210" y="18"/>
                      <a:pt x="210" y="18"/>
                      <a:pt x="210" y="18"/>
                    </a:cubicBezTo>
                    <a:lnTo>
                      <a:pt x="214" y="1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5" name="Freeform 1152"/>
              <p:cNvSpPr>
                <a:spLocks/>
              </p:cNvSpPr>
              <p:nvPr/>
            </p:nvSpPr>
            <p:spPr bwMode="gray">
              <a:xfrm>
                <a:off x="4179" y="1903"/>
                <a:ext cx="51" cy="72"/>
              </a:xfrm>
              <a:custGeom>
                <a:avLst/>
                <a:gdLst>
                  <a:gd name="T0" fmla="*/ 2 w 51"/>
                  <a:gd name="T1" fmla="*/ 44 h 72"/>
                  <a:gd name="T2" fmla="*/ 9 w 51"/>
                  <a:gd name="T3" fmla="*/ 49 h 72"/>
                  <a:gd name="T4" fmla="*/ 10 w 51"/>
                  <a:gd name="T5" fmla="*/ 57 h 72"/>
                  <a:gd name="T6" fmla="*/ 18 w 51"/>
                  <a:gd name="T7" fmla="*/ 58 h 72"/>
                  <a:gd name="T8" fmla="*/ 22 w 51"/>
                  <a:gd name="T9" fmla="*/ 54 h 72"/>
                  <a:gd name="T10" fmla="*/ 27 w 51"/>
                  <a:gd name="T11" fmla="*/ 56 h 72"/>
                  <a:gd name="T12" fmla="*/ 28 w 51"/>
                  <a:gd name="T13" fmla="*/ 61 h 72"/>
                  <a:gd name="T14" fmla="*/ 35 w 51"/>
                  <a:gd name="T15" fmla="*/ 60 h 72"/>
                  <a:gd name="T16" fmla="*/ 38 w 51"/>
                  <a:gd name="T17" fmla="*/ 63 h 72"/>
                  <a:gd name="T18" fmla="*/ 45 w 51"/>
                  <a:gd name="T19" fmla="*/ 68 h 72"/>
                  <a:gd name="T20" fmla="*/ 48 w 51"/>
                  <a:gd name="T21" fmla="*/ 72 h 72"/>
                  <a:gd name="T22" fmla="*/ 51 w 51"/>
                  <a:gd name="T23" fmla="*/ 68 h 72"/>
                  <a:gd name="T24" fmla="*/ 45 w 51"/>
                  <a:gd name="T25" fmla="*/ 63 h 72"/>
                  <a:gd name="T26" fmla="*/ 45 w 51"/>
                  <a:gd name="T27" fmla="*/ 58 h 72"/>
                  <a:gd name="T28" fmla="*/ 43 w 51"/>
                  <a:gd name="T29" fmla="*/ 55 h 72"/>
                  <a:gd name="T30" fmla="*/ 37 w 51"/>
                  <a:gd name="T31" fmla="*/ 54 h 72"/>
                  <a:gd name="T32" fmla="*/ 34 w 51"/>
                  <a:gd name="T33" fmla="*/ 52 h 72"/>
                  <a:gd name="T34" fmla="*/ 28 w 51"/>
                  <a:gd name="T35" fmla="*/ 52 h 72"/>
                  <a:gd name="T36" fmla="*/ 22 w 51"/>
                  <a:gd name="T37" fmla="*/ 50 h 72"/>
                  <a:gd name="T38" fmla="*/ 20 w 51"/>
                  <a:gd name="T39" fmla="*/ 46 h 72"/>
                  <a:gd name="T40" fmla="*/ 19 w 51"/>
                  <a:gd name="T41" fmla="*/ 40 h 72"/>
                  <a:gd name="T42" fmla="*/ 20 w 51"/>
                  <a:gd name="T43" fmla="*/ 32 h 72"/>
                  <a:gd name="T44" fmla="*/ 25 w 51"/>
                  <a:gd name="T45" fmla="*/ 30 h 72"/>
                  <a:gd name="T46" fmla="*/ 29 w 51"/>
                  <a:gd name="T47" fmla="*/ 20 h 72"/>
                  <a:gd name="T48" fmla="*/ 27 w 51"/>
                  <a:gd name="T49" fmla="*/ 10 h 72"/>
                  <a:gd name="T50" fmla="*/ 27 w 51"/>
                  <a:gd name="T51" fmla="*/ 3 h 72"/>
                  <a:gd name="T52" fmla="*/ 20 w 51"/>
                  <a:gd name="T53" fmla="*/ 2 h 72"/>
                  <a:gd name="T54" fmla="*/ 8 w 51"/>
                  <a:gd name="T55" fmla="*/ 0 h 72"/>
                  <a:gd name="T56" fmla="*/ 7 w 51"/>
                  <a:gd name="T57" fmla="*/ 12 h 72"/>
                  <a:gd name="T58" fmla="*/ 6 w 51"/>
                  <a:gd name="T59" fmla="*/ 21 h 72"/>
                  <a:gd name="T60" fmla="*/ 8 w 51"/>
                  <a:gd name="T61" fmla="*/ 28 h 72"/>
                  <a:gd name="T62" fmla="*/ 0 w 51"/>
                  <a:gd name="T63" fmla="*/ 28 h 72"/>
                  <a:gd name="T64" fmla="*/ 0 w 51"/>
                  <a:gd name="T65" fmla="*/ 33 h 72"/>
                  <a:gd name="T66" fmla="*/ 2 w 51"/>
                  <a:gd name="T67" fmla="*/ 36 h 72"/>
                  <a:gd name="T68" fmla="*/ 2 w 51"/>
                  <a:gd name="T69" fmla="*/ 44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1"/>
                  <a:gd name="T106" fmla="*/ 0 h 72"/>
                  <a:gd name="T107" fmla="*/ 51 w 51"/>
                  <a:gd name="T108" fmla="*/ 72 h 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1" h="72">
                    <a:moveTo>
                      <a:pt x="2" y="44"/>
                    </a:moveTo>
                    <a:lnTo>
                      <a:pt x="9" y="49"/>
                    </a:lnTo>
                    <a:lnTo>
                      <a:pt x="10" y="57"/>
                    </a:lnTo>
                    <a:lnTo>
                      <a:pt x="18" y="58"/>
                    </a:lnTo>
                    <a:lnTo>
                      <a:pt x="22" y="54"/>
                    </a:lnTo>
                    <a:lnTo>
                      <a:pt x="27" y="56"/>
                    </a:lnTo>
                    <a:lnTo>
                      <a:pt x="28" y="61"/>
                    </a:lnTo>
                    <a:lnTo>
                      <a:pt x="35" y="60"/>
                    </a:lnTo>
                    <a:lnTo>
                      <a:pt x="38" y="63"/>
                    </a:lnTo>
                    <a:lnTo>
                      <a:pt x="45" y="68"/>
                    </a:lnTo>
                    <a:lnTo>
                      <a:pt x="48" y="72"/>
                    </a:lnTo>
                    <a:lnTo>
                      <a:pt x="51" y="68"/>
                    </a:lnTo>
                    <a:lnTo>
                      <a:pt x="45" y="63"/>
                    </a:lnTo>
                    <a:lnTo>
                      <a:pt x="45" y="58"/>
                    </a:lnTo>
                    <a:lnTo>
                      <a:pt x="43" y="55"/>
                    </a:lnTo>
                    <a:lnTo>
                      <a:pt x="37" y="54"/>
                    </a:lnTo>
                    <a:lnTo>
                      <a:pt x="34" y="52"/>
                    </a:lnTo>
                    <a:lnTo>
                      <a:pt x="28" y="52"/>
                    </a:lnTo>
                    <a:lnTo>
                      <a:pt x="22" y="50"/>
                    </a:lnTo>
                    <a:lnTo>
                      <a:pt x="20" y="46"/>
                    </a:lnTo>
                    <a:lnTo>
                      <a:pt x="19" y="40"/>
                    </a:lnTo>
                    <a:lnTo>
                      <a:pt x="20" y="32"/>
                    </a:lnTo>
                    <a:lnTo>
                      <a:pt x="25" y="30"/>
                    </a:lnTo>
                    <a:lnTo>
                      <a:pt x="29" y="20"/>
                    </a:lnTo>
                    <a:lnTo>
                      <a:pt x="27" y="10"/>
                    </a:lnTo>
                    <a:lnTo>
                      <a:pt x="27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7" y="12"/>
                    </a:lnTo>
                    <a:lnTo>
                      <a:pt x="6" y="21"/>
                    </a:lnTo>
                    <a:lnTo>
                      <a:pt x="8" y="28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2" y="4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6" name="Freeform 1153"/>
              <p:cNvSpPr>
                <a:spLocks/>
              </p:cNvSpPr>
              <p:nvPr/>
            </p:nvSpPr>
            <p:spPr bwMode="gray">
              <a:xfrm>
                <a:off x="4146" y="1992"/>
                <a:ext cx="32" cy="35"/>
              </a:xfrm>
              <a:custGeom>
                <a:avLst/>
                <a:gdLst>
                  <a:gd name="T0" fmla="*/ 0 w 32"/>
                  <a:gd name="T1" fmla="*/ 35 h 35"/>
                  <a:gd name="T2" fmla="*/ 6 w 32"/>
                  <a:gd name="T3" fmla="*/ 26 h 35"/>
                  <a:gd name="T4" fmla="*/ 16 w 32"/>
                  <a:gd name="T5" fmla="*/ 16 h 35"/>
                  <a:gd name="T6" fmla="*/ 24 w 32"/>
                  <a:gd name="T7" fmla="*/ 8 h 35"/>
                  <a:gd name="T8" fmla="*/ 27 w 32"/>
                  <a:gd name="T9" fmla="*/ 0 h 35"/>
                  <a:gd name="T10" fmla="*/ 29 w 32"/>
                  <a:gd name="T11" fmla="*/ 6 h 35"/>
                  <a:gd name="T12" fmla="*/ 32 w 32"/>
                  <a:gd name="T13" fmla="*/ 10 h 35"/>
                  <a:gd name="T14" fmla="*/ 25 w 32"/>
                  <a:gd name="T15" fmla="*/ 13 h 35"/>
                  <a:gd name="T16" fmla="*/ 16 w 32"/>
                  <a:gd name="T17" fmla="*/ 24 h 35"/>
                  <a:gd name="T18" fmla="*/ 11 w 32"/>
                  <a:gd name="T19" fmla="*/ 29 h 35"/>
                  <a:gd name="T20" fmla="*/ 0 w 32"/>
                  <a:gd name="T21" fmla="*/ 35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35"/>
                  <a:gd name="T35" fmla="*/ 32 w 32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35">
                    <a:moveTo>
                      <a:pt x="0" y="35"/>
                    </a:moveTo>
                    <a:lnTo>
                      <a:pt x="6" y="26"/>
                    </a:lnTo>
                    <a:lnTo>
                      <a:pt x="16" y="16"/>
                    </a:lnTo>
                    <a:lnTo>
                      <a:pt x="24" y="8"/>
                    </a:lnTo>
                    <a:lnTo>
                      <a:pt x="27" y="0"/>
                    </a:lnTo>
                    <a:lnTo>
                      <a:pt x="29" y="6"/>
                    </a:lnTo>
                    <a:lnTo>
                      <a:pt x="32" y="10"/>
                    </a:lnTo>
                    <a:lnTo>
                      <a:pt x="25" y="13"/>
                    </a:lnTo>
                    <a:lnTo>
                      <a:pt x="16" y="24"/>
                    </a:lnTo>
                    <a:lnTo>
                      <a:pt x="11" y="29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7" name="Freeform 1154"/>
              <p:cNvSpPr>
                <a:spLocks/>
              </p:cNvSpPr>
              <p:nvPr/>
            </p:nvSpPr>
            <p:spPr bwMode="gray">
              <a:xfrm>
                <a:off x="4201" y="2011"/>
                <a:ext cx="56" cy="44"/>
              </a:xfrm>
              <a:custGeom>
                <a:avLst/>
                <a:gdLst>
                  <a:gd name="T0" fmla="*/ 44 w 56"/>
                  <a:gd name="T1" fmla="*/ 43 h 44"/>
                  <a:gd name="T2" fmla="*/ 31 w 56"/>
                  <a:gd name="T3" fmla="*/ 44 h 44"/>
                  <a:gd name="T4" fmla="*/ 27 w 56"/>
                  <a:gd name="T5" fmla="*/ 35 h 44"/>
                  <a:gd name="T6" fmla="*/ 26 w 56"/>
                  <a:gd name="T7" fmla="*/ 29 h 44"/>
                  <a:gd name="T8" fmla="*/ 30 w 56"/>
                  <a:gd name="T9" fmla="*/ 26 h 44"/>
                  <a:gd name="T10" fmla="*/ 25 w 56"/>
                  <a:gd name="T11" fmla="*/ 23 h 44"/>
                  <a:gd name="T12" fmla="*/ 20 w 56"/>
                  <a:gd name="T13" fmla="*/ 24 h 44"/>
                  <a:gd name="T14" fmla="*/ 14 w 56"/>
                  <a:gd name="T15" fmla="*/ 25 h 44"/>
                  <a:gd name="T16" fmla="*/ 10 w 56"/>
                  <a:gd name="T17" fmla="*/ 26 h 44"/>
                  <a:gd name="T18" fmla="*/ 6 w 56"/>
                  <a:gd name="T19" fmla="*/ 33 h 44"/>
                  <a:gd name="T20" fmla="*/ 4 w 56"/>
                  <a:gd name="T21" fmla="*/ 37 h 44"/>
                  <a:gd name="T22" fmla="*/ 0 w 56"/>
                  <a:gd name="T23" fmla="*/ 27 h 44"/>
                  <a:gd name="T24" fmla="*/ 4 w 56"/>
                  <a:gd name="T25" fmla="*/ 21 h 44"/>
                  <a:gd name="T26" fmla="*/ 11 w 56"/>
                  <a:gd name="T27" fmla="*/ 18 h 44"/>
                  <a:gd name="T28" fmla="*/ 17 w 56"/>
                  <a:gd name="T29" fmla="*/ 15 h 44"/>
                  <a:gd name="T30" fmla="*/ 20 w 56"/>
                  <a:gd name="T31" fmla="*/ 11 h 44"/>
                  <a:gd name="T32" fmla="*/ 24 w 56"/>
                  <a:gd name="T33" fmla="*/ 16 h 44"/>
                  <a:gd name="T34" fmla="*/ 28 w 56"/>
                  <a:gd name="T35" fmla="*/ 17 h 44"/>
                  <a:gd name="T36" fmla="*/ 32 w 56"/>
                  <a:gd name="T37" fmla="*/ 13 h 44"/>
                  <a:gd name="T38" fmla="*/ 38 w 56"/>
                  <a:gd name="T39" fmla="*/ 6 h 44"/>
                  <a:gd name="T40" fmla="*/ 41 w 56"/>
                  <a:gd name="T41" fmla="*/ 7 h 44"/>
                  <a:gd name="T42" fmla="*/ 45 w 56"/>
                  <a:gd name="T43" fmla="*/ 7 h 44"/>
                  <a:gd name="T44" fmla="*/ 44 w 56"/>
                  <a:gd name="T45" fmla="*/ 2 h 44"/>
                  <a:gd name="T46" fmla="*/ 47 w 56"/>
                  <a:gd name="T47" fmla="*/ 0 h 44"/>
                  <a:gd name="T48" fmla="*/ 52 w 56"/>
                  <a:gd name="T49" fmla="*/ 4 h 44"/>
                  <a:gd name="T50" fmla="*/ 54 w 56"/>
                  <a:gd name="T51" fmla="*/ 10 h 44"/>
                  <a:gd name="T52" fmla="*/ 56 w 56"/>
                  <a:gd name="T53" fmla="*/ 21 h 44"/>
                  <a:gd name="T54" fmla="*/ 56 w 56"/>
                  <a:gd name="T55" fmla="*/ 31 h 44"/>
                  <a:gd name="T56" fmla="*/ 51 w 56"/>
                  <a:gd name="T57" fmla="*/ 33 h 44"/>
                  <a:gd name="T58" fmla="*/ 48 w 56"/>
                  <a:gd name="T59" fmla="*/ 27 h 44"/>
                  <a:gd name="T60" fmla="*/ 44 w 56"/>
                  <a:gd name="T61" fmla="*/ 31 h 44"/>
                  <a:gd name="T62" fmla="*/ 42 w 56"/>
                  <a:gd name="T63" fmla="*/ 35 h 44"/>
                  <a:gd name="T64" fmla="*/ 44 w 56"/>
                  <a:gd name="T65" fmla="*/ 43 h 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"/>
                  <a:gd name="T100" fmla="*/ 0 h 44"/>
                  <a:gd name="T101" fmla="*/ 56 w 56"/>
                  <a:gd name="T102" fmla="*/ 44 h 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" h="44">
                    <a:moveTo>
                      <a:pt x="44" y="43"/>
                    </a:moveTo>
                    <a:lnTo>
                      <a:pt x="31" y="44"/>
                    </a:lnTo>
                    <a:lnTo>
                      <a:pt x="27" y="35"/>
                    </a:lnTo>
                    <a:lnTo>
                      <a:pt x="26" y="29"/>
                    </a:lnTo>
                    <a:lnTo>
                      <a:pt x="30" y="26"/>
                    </a:lnTo>
                    <a:lnTo>
                      <a:pt x="25" y="23"/>
                    </a:lnTo>
                    <a:lnTo>
                      <a:pt x="20" y="24"/>
                    </a:lnTo>
                    <a:lnTo>
                      <a:pt x="14" y="25"/>
                    </a:lnTo>
                    <a:lnTo>
                      <a:pt x="10" y="26"/>
                    </a:lnTo>
                    <a:lnTo>
                      <a:pt x="6" y="33"/>
                    </a:lnTo>
                    <a:lnTo>
                      <a:pt x="4" y="37"/>
                    </a:lnTo>
                    <a:lnTo>
                      <a:pt x="0" y="27"/>
                    </a:lnTo>
                    <a:lnTo>
                      <a:pt x="4" y="21"/>
                    </a:lnTo>
                    <a:lnTo>
                      <a:pt x="11" y="18"/>
                    </a:lnTo>
                    <a:lnTo>
                      <a:pt x="17" y="15"/>
                    </a:lnTo>
                    <a:lnTo>
                      <a:pt x="20" y="11"/>
                    </a:lnTo>
                    <a:lnTo>
                      <a:pt x="24" y="16"/>
                    </a:lnTo>
                    <a:lnTo>
                      <a:pt x="28" y="17"/>
                    </a:lnTo>
                    <a:lnTo>
                      <a:pt x="32" y="13"/>
                    </a:lnTo>
                    <a:lnTo>
                      <a:pt x="38" y="6"/>
                    </a:lnTo>
                    <a:lnTo>
                      <a:pt x="41" y="7"/>
                    </a:lnTo>
                    <a:lnTo>
                      <a:pt x="45" y="7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4"/>
                    </a:lnTo>
                    <a:lnTo>
                      <a:pt x="54" y="10"/>
                    </a:lnTo>
                    <a:lnTo>
                      <a:pt x="56" y="21"/>
                    </a:lnTo>
                    <a:lnTo>
                      <a:pt x="56" y="31"/>
                    </a:lnTo>
                    <a:lnTo>
                      <a:pt x="51" y="33"/>
                    </a:lnTo>
                    <a:lnTo>
                      <a:pt x="48" y="27"/>
                    </a:lnTo>
                    <a:lnTo>
                      <a:pt x="44" y="31"/>
                    </a:lnTo>
                    <a:lnTo>
                      <a:pt x="42" y="35"/>
                    </a:lnTo>
                    <a:lnTo>
                      <a:pt x="44" y="4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8" name="Freeform 1155"/>
              <p:cNvSpPr>
                <a:spLocks/>
              </p:cNvSpPr>
              <p:nvPr/>
            </p:nvSpPr>
            <p:spPr bwMode="gray">
              <a:xfrm>
                <a:off x="4232" y="1975"/>
                <a:ext cx="14" cy="17"/>
              </a:xfrm>
              <a:custGeom>
                <a:avLst/>
                <a:gdLst>
                  <a:gd name="T0" fmla="*/ 0 w 14"/>
                  <a:gd name="T1" fmla="*/ 4 h 17"/>
                  <a:gd name="T2" fmla="*/ 9 w 14"/>
                  <a:gd name="T3" fmla="*/ 0 h 17"/>
                  <a:gd name="T4" fmla="*/ 13 w 14"/>
                  <a:gd name="T5" fmla="*/ 2 h 17"/>
                  <a:gd name="T6" fmla="*/ 14 w 14"/>
                  <a:gd name="T7" fmla="*/ 13 h 17"/>
                  <a:gd name="T8" fmla="*/ 13 w 14"/>
                  <a:gd name="T9" fmla="*/ 17 h 17"/>
                  <a:gd name="T10" fmla="*/ 7 w 14"/>
                  <a:gd name="T11" fmla="*/ 15 h 17"/>
                  <a:gd name="T12" fmla="*/ 3 w 14"/>
                  <a:gd name="T13" fmla="*/ 10 h 17"/>
                  <a:gd name="T14" fmla="*/ 0 w 14"/>
                  <a:gd name="T15" fmla="*/ 4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17"/>
                  <a:gd name="T26" fmla="*/ 14 w 14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17">
                    <a:moveTo>
                      <a:pt x="0" y="4"/>
                    </a:moveTo>
                    <a:lnTo>
                      <a:pt x="9" y="0"/>
                    </a:lnTo>
                    <a:lnTo>
                      <a:pt x="13" y="2"/>
                    </a:lnTo>
                    <a:lnTo>
                      <a:pt x="14" y="13"/>
                    </a:lnTo>
                    <a:lnTo>
                      <a:pt x="13" y="17"/>
                    </a:lnTo>
                    <a:lnTo>
                      <a:pt x="7" y="15"/>
                    </a:lnTo>
                    <a:lnTo>
                      <a:pt x="3" y="1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9" name="Freeform 1156"/>
              <p:cNvSpPr>
                <a:spLocks/>
              </p:cNvSpPr>
              <p:nvPr/>
            </p:nvSpPr>
            <p:spPr bwMode="gray">
              <a:xfrm>
                <a:off x="4184" y="1963"/>
                <a:ext cx="15" cy="19"/>
              </a:xfrm>
              <a:custGeom>
                <a:avLst/>
                <a:gdLst>
                  <a:gd name="T0" fmla="*/ 0 w 15"/>
                  <a:gd name="T1" fmla="*/ 0 h 19"/>
                  <a:gd name="T2" fmla="*/ 8 w 15"/>
                  <a:gd name="T3" fmla="*/ 2 h 19"/>
                  <a:gd name="T4" fmla="*/ 15 w 15"/>
                  <a:gd name="T5" fmla="*/ 8 h 19"/>
                  <a:gd name="T6" fmla="*/ 13 w 15"/>
                  <a:gd name="T7" fmla="*/ 17 h 19"/>
                  <a:gd name="T8" fmla="*/ 9 w 15"/>
                  <a:gd name="T9" fmla="*/ 19 h 19"/>
                  <a:gd name="T10" fmla="*/ 5 w 15"/>
                  <a:gd name="T11" fmla="*/ 8 h 19"/>
                  <a:gd name="T12" fmla="*/ 1 w 15"/>
                  <a:gd name="T13" fmla="*/ 4 h 19"/>
                  <a:gd name="T14" fmla="*/ 0 w 15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9"/>
                  <a:gd name="T26" fmla="*/ 15 w 15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9">
                    <a:moveTo>
                      <a:pt x="0" y="0"/>
                    </a:moveTo>
                    <a:lnTo>
                      <a:pt x="8" y="2"/>
                    </a:lnTo>
                    <a:lnTo>
                      <a:pt x="15" y="8"/>
                    </a:lnTo>
                    <a:lnTo>
                      <a:pt x="13" y="17"/>
                    </a:lnTo>
                    <a:lnTo>
                      <a:pt x="9" y="19"/>
                    </a:lnTo>
                    <a:lnTo>
                      <a:pt x="5" y="8"/>
                    </a:lnTo>
                    <a:lnTo>
                      <a:pt x="1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0" name="Freeform 1157"/>
              <p:cNvSpPr>
                <a:spLocks/>
              </p:cNvSpPr>
              <p:nvPr/>
            </p:nvSpPr>
            <p:spPr bwMode="gray">
              <a:xfrm>
                <a:off x="4203" y="1987"/>
                <a:ext cx="16" cy="15"/>
              </a:xfrm>
              <a:custGeom>
                <a:avLst/>
                <a:gdLst>
                  <a:gd name="T0" fmla="*/ 1 w 16"/>
                  <a:gd name="T1" fmla="*/ 0 h 15"/>
                  <a:gd name="T2" fmla="*/ 0 w 16"/>
                  <a:gd name="T3" fmla="*/ 7 h 15"/>
                  <a:gd name="T4" fmla="*/ 0 w 16"/>
                  <a:gd name="T5" fmla="*/ 15 h 15"/>
                  <a:gd name="T6" fmla="*/ 6 w 16"/>
                  <a:gd name="T7" fmla="*/ 12 h 15"/>
                  <a:gd name="T8" fmla="*/ 14 w 16"/>
                  <a:gd name="T9" fmla="*/ 6 h 15"/>
                  <a:gd name="T10" fmla="*/ 16 w 16"/>
                  <a:gd name="T11" fmla="*/ 1 h 15"/>
                  <a:gd name="T12" fmla="*/ 12 w 16"/>
                  <a:gd name="T13" fmla="*/ 0 h 15"/>
                  <a:gd name="T14" fmla="*/ 6 w 16"/>
                  <a:gd name="T15" fmla="*/ 1 h 15"/>
                  <a:gd name="T16" fmla="*/ 1 w 16"/>
                  <a:gd name="T17" fmla="*/ 0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5"/>
                  <a:gd name="T29" fmla="*/ 16 w 16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5">
                    <a:moveTo>
                      <a:pt x="1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6" y="12"/>
                    </a:lnTo>
                    <a:lnTo>
                      <a:pt x="14" y="6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6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1" name="Freeform 1158"/>
              <p:cNvSpPr>
                <a:spLocks/>
              </p:cNvSpPr>
              <p:nvPr/>
            </p:nvSpPr>
            <p:spPr bwMode="gray">
              <a:xfrm>
                <a:off x="4209" y="1996"/>
                <a:ext cx="18" cy="20"/>
              </a:xfrm>
              <a:custGeom>
                <a:avLst/>
                <a:gdLst>
                  <a:gd name="T0" fmla="*/ 0 w 18"/>
                  <a:gd name="T1" fmla="*/ 14 h 20"/>
                  <a:gd name="T2" fmla="*/ 4 w 18"/>
                  <a:gd name="T3" fmla="*/ 18 h 20"/>
                  <a:gd name="T4" fmla="*/ 10 w 18"/>
                  <a:gd name="T5" fmla="*/ 20 h 20"/>
                  <a:gd name="T6" fmla="*/ 9 w 18"/>
                  <a:gd name="T7" fmla="*/ 11 h 20"/>
                  <a:gd name="T8" fmla="*/ 13 w 18"/>
                  <a:gd name="T9" fmla="*/ 9 h 20"/>
                  <a:gd name="T10" fmla="*/ 18 w 18"/>
                  <a:gd name="T11" fmla="*/ 6 h 20"/>
                  <a:gd name="T12" fmla="*/ 16 w 18"/>
                  <a:gd name="T13" fmla="*/ 2 h 20"/>
                  <a:gd name="T14" fmla="*/ 11 w 18"/>
                  <a:gd name="T15" fmla="*/ 0 h 20"/>
                  <a:gd name="T16" fmla="*/ 6 w 18"/>
                  <a:gd name="T17" fmla="*/ 2 h 20"/>
                  <a:gd name="T18" fmla="*/ 4 w 18"/>
                  <a:gd name="T19" fmla="*/ 7 h 20"/>
                  <a:gd name="T20" fmla="*/ 2 w 18"/>
                  <a:gd name="T21" fmla="*/ 12 h 20"/>
                  <a:gd name="T22" fmla="*/ 0 w 18"/>
                  <a:gd name="T23" fmla="*/ 14 h 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20"/>
                  <a:gd name="T38" fmla="*/ 18 w 18"/>
                  <a:gd name="T39" fmla="*/ 20 h 2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20">
                    <a:moveTo>
                      <a:pt x="0" y="14"/>
                    </a:moveTo>
                    <a:lnTo>
                      <a:pt x="4" y="18"/>
                    </a:lnTo>
                    <a:lnTo>
                      <a:pt x="10" y="20"/>
                    </a:lnTo>
                    <a:lnTo>
                      <a:pt x="9" y="11"/>
                    </a:lnTo>
                    <a:lnTo>
                      <a:pt x="13" y="9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7"/>
                    </a:lnTo>
                    <a:lnTo>
                      <a:pt x="2" y="12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2" name="Freeform 1159"/>
              <p:cNvSpPr>
                <a:spLocks/>
              </p:cNvSpPr>
              <p:nvPr/>
            </p:nvSpPr>
            <p:spPr bwMode="gray">
              <a:xfrm>
                <a:off x="4233" y="1990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6 w 9"/>
                  <a:gd name="T3" fmla="*/ 4 h 15"/>
                  <a:gd name="T4" fmla="*/ 9 w 9"/>
                  <a:gd name="T5" fmla="*/ 11 h 15"/>
                  <a:gd name="T6" fmla="*/ 6 w 9"/>
                  <a:gd name="T7" fmla="*/ 15 h 15"/>
                  <a:gd name="T8" fmla="*/ 2 w 9"/>
                  <a:gd name="T9" fmla="*/ 10 h 15"/>
                  <a:gd name="T10" fmla="*/ 2 w 9"/>
                  <a:gd name="T11" fmla="*/ 4 h 15"/>
                  <a:gd name="T12" fmla="*/ 0 w 9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5"/>
                  <a:gd name="T23" fmla="*/ 9 w 9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5">
                    <a:moveTo>
                      <a:pt x="0" y="0"/>
                    </a:moveTo>
                    <a:lnTo>
                      <a:pt x="6" y="4"/>
                    </a:lnTo>
                    <a:lnTo>
                      <a:pt x="9" y="11"/>
                    </a:lnTo>
                    <a:lnTo>
                      <a:pt x="6" y="15"/>
                    </a:lnTo>
                    <a:lnTo>
                      <a:pt x="2" y="1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3" name="Freeform 1160"/>
              <p:cNvSpPr>
                <a:spLocks/>
              </p:cNvSpPr>
              <p:nvPr/>
            </p:nvSpPr>
            <p:spPr bwMode="gray">
              <a:xfrm>
                <a:off x="4181" y="1819"/>
                <a:ext cx="22" cy="41"/>
              </a:xfrm>
              <a:custGeom>
                <a:avLst/>
                <a:gdLst>
                  <a:gd name="T0" fmla="*/ 22 w 22"/>
                  <a:gd name="T1" fmla="*/ 4 h 41"/>
                  <a:gd name="T2" fmla="*/ 19 w 22"/>
                  <a:gd name="T3" fmla="*/ 14 h 41"/>
                  <a:gd name="T4" fmla="*/ 17 w 22"/>
                  <a:gd name="T5" fmla="*/ 22 h 41"/>
                  <a:gd name="T6" fmla="*/ 15 w 22"/>
                  <a:gd name="T7" fmla="*/ 27 h 41"/>
                  <a:gd name="T8" fmla="*/ 12 w 22"/>
                  <a:gd name="T9" fmla="*/ 36 h 41"/>
                  <a:gd name="T10" fmla="*/ 7 w 22"/>
                  <a:gd name="T11" fmla="*/ 41 h 41"/>
                  <a:gd name="T12" fmla="*/ 2 w 22"/>
                  <a:gd name="T13" fmla="*/ 32 h 41"/>
                  <a:gd name="T14" fmla="*/ 0 w 22"/>
                  <a:gd name="T15" fmla="*/ 20 h 41"/>
                  <a:gd name="T16" fmla="*/ 6 w 22"/>
                  <a:gd name="T17" fmla="*/ 10 h 41"/>
                  <a:gd name="T18" fmla="*/ 13 w 22"/>
                  <a:gd name="T19" fmla="*/ 3 h 41"/>
                  <a:gd name="T20" fmla="*/ 17 w 22"/>
                  <a:gd name="T21" fmla="*/ 0 h 41"/>
                  <a:gd name="T22" fmla="*/ 22 w 22"/>
                  <a:gd name="T23" fmla="*/ 4 h 4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41"/>
                  <a:gd name="T38" fmla="*/ 22 w 22"/>
                  <a:gd name="T39" fmla="*/ 41 h 4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41">
                    <a:moveTo>
                      <a:pt x="22" y="4"/>
                    </a:moveTo>
                    <a:lnTo>
                      <a:pt x="19" y="14"/>
                    </a:lnTo>
                    <a:lnTo>
                      <a:pt x="17" y="22"/>
                    </a:lnTo>
                    <a:lnTo>
                      <a:pt x="15" y="27"/>
                    </a:lnTo>
                    <a:lnTo>
                      <a:pt x="12" y="36"/>
                    </a:lnTo>
                    <a:lnTo>
                      <a:pt x="7" y="41"/>
                    </a:lnTo>
                    <a:lnTo>
                      <a:pt x="2" y="32"/>
                    </a:lnTo>
                    <a:lnTo>
                      <a:pt x="0" y="20"/>
                    </a:lnTo>
                    <a:lnTo>
                      <a:pt x="6" y="10"/>
                    </a:lnTo>
                    <a:lnTo>
                      <a:pt x="13" y="3"/>
                    </a:lnTo>
                    <a:lnTo>
                      <a:pt x="17" y="0"/>
                    </a:lnTo>
                    <a:lnTo>
                      <a:pt x="22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4" name="Freeform 1161"/>
              <p:cNvSpPr>
                <a:spLocks/>
              </p:cNvSpPr>
              <p:nvPr/>
            </p:nvSpPr>
            <p:spPr bwMode="gray">
              <a:xfrm>
                <a:off x="4044" y="1883"/>
                <a:ext cx="29" cy="24"/>
              </a:xfrm>
              <a:custGeom>
                <a:avLst/>
                <a:gdLst>
                  <a:gd name="T0" fmla="*/ 8 w 29"/>
                  <a:gd name="T1" fmla="*/ 5 h 24"/>
                  <a:gd name="T2" fmla="*/ 14 w 29"/>
                  <a:gd name="T3" fmla="*/ 0 h 24"/>
                  <a:gd name="T4" fmla="*/ 23 w 29"/>
                  <a:gd name="T5" fmla="*/ 1 h 24"/>
                  <a:gd name="T6" fmla="*/ 29 w 29"/>
                  <a:gd name="T7" fmla="*/ 3 h 24"/>
                  <a:gd name="T8" fmla="*/ 25 w 29"/>
                  <a:gd name="T9" fmla="*/ 8 h 24"/>
                  <a:gd name="T10" fmla="*/ 22 w 29"/>
                  <a:gd name="T11" fmla="*/ 11 h 24"/>
                  <a:gd name="T12" fmla="*/ 23 w 29"/>
                  <a:gd name="T13" fmla="*/ 18 h 24"/>
                  <a:gd name="T14" fmla="*/ 17 w 29"/>
                  <a:gd name="T15" fmla="*/ 20 h 24"/>
                  <a:gd name="T16" fmla="*/ 12 w 29"/>
                  <a:gd name="T17" fmla="*/ 24 h 24"/>
                  <a:gd name="T18" fmla="*/ 5 w 29"/>
                  <a:gd name="T19" fmla="*/ 22 h 24"/>
                  <a:gd name="T20" fmla="*/ 0 w 29"/>
                  <a:gd name="T21" fmla="*/ 16 h 24"/>
                  <a:gd name="T22" fmla="*/ 0 w 29"/>
                  <a:gd name="T23" fmla="*/ 9 h 24"/>
                  <a:gd name="T24" fmla="*/ 8 w 29"/>
                  <a:gd name="T25" fmla="*/ 5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24"/>
                  <a:gd name="T41" fmla="*/ 29 w 29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24">
                    <a:moveTo>
                      <a:pt x="8" y="5"/>
                    </a:moveTo>
                    <a:lnTo>
                      <a:pt x="14" y="0"/>
                    </a:lnTo>
                    <a:lnTo>
                      <a:pt x="23" y="1"/>
                    </a:lnTo>
                    <a:lnTo>
                      <a:pt x="29" y="3"/>
                    </a:lnTo>
                    <a:lnTo>
                      <a:pt x="25" y="8"/>
                    </a:lnTo>
                    <a:lnTo>
                      <a:pt x="22" y="11"/>
                    </a:lnTo>
                    <a:lnTo>
                      <a:pt x="23" y="18"/>
                    </a:lnTo>
                    <a:lnTo>
                      <a:pt x="17" y="20"/>
                    </a:lnTo>
                    <a:lnTo>
                      <a:pt x="12" y="24"/>
                    </a:lnTo>
                    <a:lnTo>
                      <a:pt x="5" y="22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5" name="Freeform 1162"/>
              <p:cNvSpPr>
                <a:spLocks/>
              </p:cNvSpPr>
              <p:nvPr/>
            </p:nvSpPr>
            <p:spPr bwMode="gray">
              <a:xfrm>
                <a:off x="4417" y="1545"/>
                <a:ext cx="69" cy="57"/>
              </a:xfrm>
              <a:custGeom>
                <a:avLst/>
                <a:gdLst>
                  <a:gd name="T0" fmla="*/ 23 w 69"/>
                  <a:gd name="T1" fmla="*/ 0 h 57"/>
                  <a:gd name="T2" fmla="*/ 29 w 69"/>
                  <a:gd name="T3" fmla="*/ 3 h 57"/>
                  <a:gd name="T4" fmla="*/ 35 w 69"/>
                  <a:gd name="T5" fmla="*/ 12 h 57"/>
                  <a:gd name="T6" fmla="*/ 49 w 69"/>
                  <a:gd name="T7" fmla="*/ 18 h 57"/>
                  <a:gd name="T8" fmla="*/ 57 w 69"/>
                  <a:gd name="T9" fmla="*/ 21 h 57"/>
                  <a:gd name="T10" fmla="*/ 63 w 69"/>
                  <a:gd name="T11" fmla="*/ 18 h 57"/>
                  <a:gd name="T12" fmla="*/ 68 w 69"/>
                  <a:gd name="T13" fmla="*/ 17 h 57"/>
                  <a:gd name="T14" fmla="*/ 64 w 69"/>
                  <a:gd name="T15" fmla="*/ 22 h 57"/>
                  <a:gd name="T16" fmla="*/ 66 w 69"/>
                  <a:gd name="T17" fmla="*/ 26 h 57"/>
                  <a:gd name="T18" fmla="*/ 69 w 69"/>
                  <a:gd name="T19" fmla="*/ 28 h 57"/>
                  <a:gd name="T20" fmla="*/ 64 w 69"/>
                  <a:gd name="T21" fmla="*/ 33 h 57"/>
                  <a:gd name="T22" fmla="*/ 61 w 69"/>
                  <a:gd name="T23" fmla="*/ 35 h 57"/>
                  <a:gd name="T24" fmla="*/ 56 w 69"/>
                  <a:gd name="T25" fmla="*/ 34 h 57"/>
                  <a:gd name="T26" fmla="*/ 52 w 69"/>
                  <a:gd name="T27" fmla="*/ 34 h 57"/>
                  <a:gd name="T28" fmla="*/ 43 w 69"/>
                  <a:gd name="T29" fmla="*/ 38 h 57"/>
                  <a:gd name="T30" fmla="*/ 39 w 69"/>
                  <a:gd name="T31" fmla="*/ 44 h 57"/>
                  <a:gd name="T32" fmla="*/ 39 w 69"/>
                  <a:gd name="T33" fmla="*/ 49 h 57"/>
                  <a:gd name="T34" fmla="*/ 33 w 69"/>
                  <a:gd name="T35" fmla="*/ 46 h 57"/>
                  <a:gd name="T36" fmla="*/ 26 w 69"/>
                  <a:gd name="T37" fmla="*/ 40 h 57"/>
                  <a:gd name="T38" fmla="*/ 21 w 69"/>
                  <a:gd name="T39" fmla="*/ 39 h 57"/>
                  <a:gd name="T40" fmla="*/ 17 w 69"/>
                  <a:gd name="T41" fmla="*/ 42 h 57"/>
                  <a:gd name="T42" fmla="*/ 16 w 69"/>
                  <a:gd name="T43" fmla="*/ 44 h 57"/>
                  <a:gd name="T44" fmla="*/ 11 w 69"/>
                  <a:gd name="T45" fmla="*/ 40 h 57"/>
                  <a:gd name="T46" fmla="*/ 8 w 69"/>
                  <a:gd name="T47" fmla="*/ 40 h 57"/>
                  <a:gd name="T48" fmla="*/ 6 w 69"/>
                  <a:gd name="T49" fmla="*/ 42 h 57"/>
                  <a:gd name="T50" fmla="*/ 7 w 69"/>
                  <a:gd name="T51" fmla="*/ 46 h 57"/>
                  <a:gd name="T52" fmla="*/ 12 w 69"/>
                  <a:gd name="T53" fmla="*/ 49 h 57"/>
                  <a:gd name="T54" fmla="*/ 10 w 69"/>
                  <a:gd name="T55" fmla="*/ 53 h 57"/>
                  <a:gd name="T56" fmla="*/ 6 w 69"/>
                  <a:gd name="T57" fmla="*/ 54 h 57"/>
                  <a:gd name="T58" fmla="*/ 2 w 69"/>
                  <a:gd name="T59" fmla="*/ 57 h 57"/>
                  <a:gd name="T60" fmla="*/ 1 w 69"/>
                  <a:gd name="T61" fmla="*/ 50 h 57"/>
                  <a:gd name="T62" fmla="*/ 0 w 69"/>
                  <a:gd name="T63" fmla="*/ 44 h 57"/>
                  <a:gd name="T64" fmla="*/ 0 w 69"/>
                  <a:gd name="T65" fmla="*/ 38 h 57"/>
                  <a:gd name="T66" fmla="*/ 5 w 69"/>
                  <a:gd name="T67" fmla="*/ 36 h 57"/>
                  <a:gd name="T68" fmla="*/ 7 w 69"/>
                  <a:gd name="T69" fmla="*/ 32 h 57"/>
                  <a:gd name="T70" fmla="*/ 7 w 69"/>
                  <a:gd name="T71" fmla="*/ 27 h 57"/>
                  <a:gd name="T72" fmla="*/ 11 w 69"/>
                  <a:gd name="T73" fmla="*/ 27 h 57"/>
                  <a:gd name="T74" fmla="*/ 16 w 69"/>
                  <a:gd name="T75" fmla="*/ 31 h 57"/>
                  <a:gd name="T76" fmla="*/ 21 w 69"/>
                  <a:gd name="T77" fmla="*/ 28 h 57"/>
                  <a:gd name="T78" fmla="*/ 23 w 69"/>
                  <a:gd name="T79" fmla="*/ 10 h 57"/>
                  <a:gd name="T80" fmla="*/ 23 w 69"/>
                  <a:gd name="T81" fmla="*/ 0 h 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9"/>
                  <a:gd name="T124" fmla="*/ 0 h 57"/>
                  <a:gd name="T125" fmla="*/ 69 w 69"/>
                  <a:gd name="T126" fmla="*/ 57 h 5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9" h="57">
                    <a:moveTo>
                      <a:pt x="23" y="0"/>
                    </a:moveTo>
                    <a:lnTo>
                      <a:pt x="29" y="3"/>
                    </a:lnTo>
                    <a:lnTo>
                      <a:pt x="35" y="12"/>
                    </a:lnTo>
                    <a:lnTo>
                      <a:pt x="49" y="18"/>
                    </a:lnTo>
                    <a:lnTo>
                      <a:pt x="57" y="21"/>
                    </a:lnTo>
                    <a:lnTo>
                      <a:pt x="63" y="18"/>
                    </a:lnTo>
                    <a:lnTo>
                      <a:pt x="68" y="17"/>
                    </a:lnTo>
                    <a:lnTo>
                      <a:pt x="64" y="22"/>
                    </a:lnTo>
                    <a:lnTo>
                      <a:pt x="66" y="26"/>
                    </a:lnTo>
                    <a:lnTo>
                      <a:pt x="69" y="28"/>
                    </a:lnTo>
                    <a:lnTo>
                      <a:pt x="64" y="33"/>
                    </a:lnTo>
                    <a:lnTo>
                      <a:pt x="61" y="35"/>
                    </a:lnTo>
                    <a:lnTo>
                      <a:pt x="56" y="34"/>
                    </a:lnTo>
                    <a:lnTo>
                      <a:pt x="52" y="34"/>
                    </a:lnTo>
                    <a:lnTo>
                      <a:pt x="43" y="38"/>
                    </a:lnTo>
                    <a:lnTo>
                      <a:pt x="39" y="44"/>
                    </a:lnTo>
                    <a:lnTo>
                      <a:pt x="39" y="49"/>
                    </a:lnTo>
                    <a:lnTo>
                      <a:pt x="33" y="46"/>
                    </a:lnTo>
                    <a:lnTo>
                      <a:pt x="26" y="40"/>
                    </a:lnTo>
                    <a:lnTo>
                      <a:pt x="21" y="39"/>
                    </a:lnTo>
                    <a:lnTo>
                      <a:pt x="17" y="42"/>
                    </a:lnTo>
                    <a:lnTo>
                      <a:pt x="16" y="44"/>
                    </a:lnTo>
                    <a:lnTo>
                      <a:pt x="11" y="40"/>
                    </a:lnTo>
                    <a:lnTo>
                      <a:pt x="8" y="40"/>
                    </a:lnTo>
                    <a:lnTo>
                      <a:pt x="6" y="42"/>
                    </a:lnTo>
                    <a:lnTo>
                      <a:pt x="7" y="46"/>
                    </a:lnTo>
                    <a:lnTo>
                      <a:pt x="12" y="49"/>
                    </a:lnTo>
                    <a:lnTo>
                      <a:pt x="10" y="53"/>
                    </a:lnTo>
                    <a:lnTo>
                      <a:pt x="6" y="54"/>
                    </a:lnTo>
                    <a:lnTo>
                      <a:pt x="2" y="57"/>
                    </a:lnTo>
                    <a:lnTo>
                      <a:pt x="1" y="50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5" y="36"/>
                    </a:lnTo>
                    <a:lnTo>
                      <a:pt x="7" y="32"/>
                    </a:lnTo>
                    <a:lnTo>
                      <a:pt x="7" y="27"/>
                    </a:lnTo>
                    <a:lnTo>
                      <a:pt x="11" y="27"/>
                    </a:lnTo>
                    <a:lnTo>
                      <a:pt x="16" y="31"/>
                    </a:lnTo>
                    <a:lnTo>
                      <a:pt x="21" y="28"/>
                    </a:lnTo>
                    <a:lnTo>
                      <a:pt x="23" y="10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6" name="Freeform 1163"/>
              <p:cNvSpPr>
                <a:spLocks/>
              </p:cNvSpPr>
              <p:nvPr/>
            </p:nvSpPr>
            <p:spPr bwMode="gray">
              <a:xfrm>
                <a:off x="4326" y="1700"/>
                <a:ext cx="29" cy="20"/>
              </a:xfrm>
              <a:custGeom>
                <a:avLst/>
                <a:gdLst>
                  <a:gd name="T0" fmla="*/ 22 w 29"/>
                  <a:gd name="T1" fmla="*/ 12 h 20"/>
                  <a:gd name="T2" fmla="*/ 17 w 29"/>
                  <a:gd name="T3" fmla="*/ 10 h 20"/>
                  <a:gd name="T4" fmla="*/ 13 w 29"/>
                  <a:gd name="T5" fmla="*/ 14 h 20"/>
                  <a:gd name="T6" fmla="*/ 10 w 29"/>
                  <a:gd name="T7" fmla="*/ 20 h 20"/>
                  <a:gd name="T8" fmla="*/ 4 w 29"/>
                  <a:gd name="T9" fmla="*/ 19 h 20"/>
                  <a:gd name="T10" fmla="*/ 4 w 29"/>
                  <a:gd name="T11" fmla="*/ 14 h 20"/>
                  <a:gd name="T12" fmla="*/ 0 w 29"/>
                  <a:gd name="T13" fmla="*/ 12 h 20"/>
                  <a:gd name="T14" fmla="*/ 6 w 29"/>
                  <a:gd name="T15" fmla="*/ 7 h 20"/>
                  <a:gd name="T16" fmla="*/ 12 w 29"/>
                  <a:gd name="T17" fmla="*/ 6 h 20"/>
                  <a:gd name="T18" fmla="*/ 17 w 29"/>
                  <a:gd name="T19" fmla="*/ 4 h 20"/>
                  <a:gd name="T20" fmla="*/ 21 w 29"/>
                  <a:gd name="T21" fmla="*/ 0 h 20"/>
                  <a:gd name="T22" fmla="*/ 26 w 29"/>
                  <a:gd name="T23" fmla="*/ 0 h 20"/>
                  <a:gd name="T24" fmla="*/ 29 w 29"/>
                  <a:gd name="T25" fmla="*/ 4 h 20"/>
                  <a:gd name="T26" fmla="*/ 28 w 29"/>
                  <a:gd name="T27" fmla="*/ 7 h 20"/>
                  <a:gd name="T28" fmla="*/ 25 w 29"/>
                  <a:gd name="T29" fmla="*/ 11 h 20"/>
                  <a:gd name="T30" fmla="*/ 22 w 29"/>
                  <a:gd name="T31" fmla="*/ 12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"/>
                  <a:gd name="T49" fmla="*/ 0 h 20"/>
                  <a:gd name="T50" fmla="*/ 29 w 29"/>
                  <a:gd name="T51" fmla="*/ 20 h 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" h="20">
                    <a:moveTo>
                      <a:pt x="22" y="12"/>
                    </a:moveTo>
                    <a:lnTo>
                      <a:pt x="17" y="10"/>
                    </a:lnTo>
                    <a:lnTo>
                      <a:pt x="13" y="14"/>
                    </a:lnTo>
                    <a:lnTo>
                      <a:pt x="10" y="20"/>
                    </a:lnTo>
                    <a:lnTo>
                      <a:pt x="4" y="19"/>
                    </a:lnTo>
                    <a:lnTo>
                      <a:pt x="4" y="14"/>
                    </a:lnTo>
                    <a:lnTo>
                      <a:pt x="0" y="12"/>
                    </a:lnTo>
                    <a:lnTo>
                      <a:pt x="6" y="7"/>
                    </a:lnTo>
                    <a:lnTo>
                      <a:pt x="12" y="6"/>
                    </a:lnTo>
                    <a:lnTo>
                      <a:pt x="17" y="4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28" y="7"/>
                    </a:lnTo>
                    <a:lnTo>
                      <a:pt x="25" y="11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7" name="Freeform 1164"/>
              <p:cNvSpPr>
                <a:spLocks/>
              </p:cNvSpPr>
              <p:nvPr/>
            </p:nvSpPr>
            <p:spPr bwMode="gray">
              <a:xfrm>
                <a:off x="4293" y="1706"/>
                <a:ext cx="29" cy="36"/>
              </a:xfrm>
              <a:custGeom>
                <a:avLst/>
                <a:gdLst>
                  <a:gd name="T0" fmla="*/ 3 w 29"/>
                  <a:gd name="T1" fmla="*/ 8 h 36"/>
                  <a:gd name="T2" fmla="*/ 8 w 29"/>
                  <a:gd name="T3" fmla="*/ 4 h 36"/>
                  <a:gd name="T4" fmla="*/ 12 w 29"/>
                  <a:gd name="T5" fmla="*/ 0 h 36"/>
                  <a:gd name="T6" fmla="*/ 19 w 29"/>
                  <a:gd name="T7" fmla="*/ 0 h 36"/>
                  <a:gd name="T8" fmla="*/ 23 w 29"/>
                  <a:gd name="T9" fmla="*/ 3 h 36"/>
                  <a:gd name="T10" fmla="*/ 27 w 29"/>
                  <a:gd name="T11" fmla="*/ 7 h 36"/>
                  <a:gd name="T12" fmla="*/ 29 w 29"/>
                  <a:gd name="T13" fmla="*/ 12 h 36"/>
                  <a:gd name="T14" fmla="*/ 28 w 29"/>
                  <a:gd name="T15" fmla="*/ 17 h 36"/>
                  <a:gd name="T16" fmla="*/ 25 w 29"/>
                  <a:gd name="T17" fmla="*/ 19 h 36"/>
                  <a:gd name="T18" fmla="*/ 24 w 29"/>
                  <a:gd name="T19" fmla="*/ 24 h 36"/>
                  <a:gd name="T20" fmla="*/ 24 w 29"/>
                  <a:gd name="T21" fmla="*/ 28 h 36"/>
                  <a:gd name="T22" fmla="*/ 20 w 29"/>
                  <a:gd name="T23" fmla="*/ 36 h 36"/>
                  <a:gd name="T24" fmla="*/ 14 w 29"/>
                  <a:gd name="T25" fmla="*/ 36 h 36"/>
                  <a:gd name="T26" fmla="*/ 14 w 29"/>
                  <a:gd name="T27" fmla="*/ 32 h 36"/>
                  <a:gd name="T28" fmla="*/ 15 w 29"/>
                  <a:gd name="T29" fmla="*/ 26 h 36"/>
                  <a:gd name="T30" fmla="*/ 10 w 29"/>
                  <a:gd name="T31" fmla="*/ 26 h 36"/>
                  <a:gd name="T32" fmla="*/ 11 w 29"/>
                  <a:gd name="T33" fmla="*/ 21 h 36"/>
                  <a:gd name="T34" fmla="*/ 14 w 29"/>
                  <a:gd name="T35" fmla="*/ 18 h 36"/>
                  <a:gd name="T36" fmla="*/ 14 w 29"/>
                  <a:gd name="T37" fmla="*/ 14 h 36"/>
                  <a:gd name="T38" fmla="*/ 12 w 29"/>
                  <a:gd name="T39" fmla="*/ 10 h 36"/>
                  <a:gd name="T40" fmla="*/ 6 w 29"/>
                  <a:gd name="T41" fmla="*/ 10 h 36"/>
                  <a:gd name="T42" fmla="*/ 0 w 29"/>
                  <a:gd name="T43" fmla="*/ 12 h 36"/>
                  <a:gd name="T44" fmla="*/ 3 w 29"/>
                  <a:gd name="T45" fmla="*/ 8 h 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9"/>
                  <a:gd name="T70" fmla="*/ 0 h 36"/>
                  <a:gd name="T71" fmla="*/ 29 w 29"/>
                  <a:gd name="T72" fmla="*/ 36 h 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9" h="36">
                    <a:moveTo>
                      <a:pt x="3" y="8"/>
                    </a:moveTo>
                    <a:lnTo>
                      <a:pt x="8" y="4"/>
                    </a:lnTo>
                    <a:lnTo>
                      <a:pt x="12" y="0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7" y="7"/>
                    </a:lnTo>
                    <a:lnTo>
                      <a:pt x="29" y="12"/>
                    </a:lnTo>
                    <a:lnTo>
                      <a:pt x="28" y="17"/>
                    </a:lnTo>
                    <a:lnTo>
                      <a:pt x="25" y="19"/>
                    </a:lnTo>
                    <a:lnTo>
                      <a:pt x="24" y="24"/>
                    </a:lnTo>
                    <a:lnTo>
                      <a:pt x="24" y="28"/>
                    </a:lnTo>
                    <a:lnTo>
                      <a:pt x="20" y="36"/>
                    </a:lnTo>
                    <a:lnTo>
                      <a:pt x="14" y="36"/>
                    </a:lnTo>
                    <a:lnTo>
                      <a:pt x="14" y="32"/>
                    </a:lnTo>
                    <a:lnTo>
                      <a:pt x="15" y="26"/>
                    </a:lnTo>
                    <a:lnTo>
                      <a:pt x="10" y="26"/>
                    </a:lnTo>
                    <a:lnTo>
                      <a:pt x="11" y="21"/>
                    </a:lnTo>
                    <a:lnTo>
                      <a:pt x="14" y="18"/>
                    </a:lnTo>
                    <a:lnTo>
                      <a:pt x="14" y="14"/>
                    </a:lnTo>
                    <a:lnTo>
                      <a:pt x="12" y="10"/>
                    </a:lnTo>
                    <a:lnTo>
                      <a:pt x="6" y="10"/>
                    </a:lnTo>
                    <a:lnTo>
                      <a:pt x="0" y="12"/>
                    </a:lnTo>
                    <a:lnTo>
                      <a:pt x="3" y="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8" name="Freeform 1165"/>
              <p:cNvSpPr>
                <a:spLocks/>
              </p:cNvSpPr>
              <p:nvPr/>
            </p:nvSpPr>
            <p:spPr bwMode="gray">
              <a:xfrm>
                <a:off x="4312" y="1600"/>
                <a:ext cx="130" cy="110"/>
              </a:xfrm>
              <a:custGeom>
                <a:avLst/>
                <a:gdLst>
                  <a:gd name="T0" fmla="*/ 9 w 130"/>
                  <a:gd name="T1" fmla="*/ 95 h 109"/>
                  <a:gd name="T2" fmla="*/ 24 w 130"/>
                  <a:gd name="T3" fmla="*/ 83 h 109"/>
                  <a:gd name="T4" fmla="*/ 46 w 130"/>
                  <a:gd name="T5" fmla="*/ 81 h 109"/>
                  <a:gd name="T6" fmla="*/ 60 w 130"/>
                  <a:gd name="T7" fmla="*/ 75 h 109"/>
                  <a:gd name="T8" fmla="*/ 69 w 130"/>
                  <a:gd name="T9" fmla="*/ 60 h 109"/>
                  <a:gd name="T10" fmla="*/ 74 w 130"/>
                  <a:gd name="T11" fmla="*/ 59 h 109"/>
                  <a:gd name="T12" fmla="*/ 83 w 130"/>
                  <a:gd name="T13" fmla="*/ 61 h 109"/>
                  <a:gd name="T14" fmla="*/ 104 w 130"/>
                  <a:gd name="T15" fmla="*/ 38 h 109"/>
                  <a:gd name="T16" fmla="*/ 108 w 130"/>
                  <a:gd name="T17" fmla="*/ 22 h 109"/>
                  <a:gd name="T18" fmla="*/ 109 w 130"/>
                  <a:gd name="T19" fmla="*/ 7 h 109"/>
                  <a:gd name="T20" fmla="*/ 120 w 130"/>
                  <a:gd name="T21" fmla="*/ 8 h 109"/>
                  <a:gd name="T22" fmla="*/ 118 w 130"/>
                  <a:gd name="T23" fmla="*/ 1 h 109"/>
                  <a:gd name="T24" fmla="*/ 124 w 130"/>
                  <a:gd name="T25" fmla="*/ 7 h 109"/>
                  <a:gd name="T26" fmla="*/ 129 w 130"/>
                  <a:gd name="T27" fmla="*/ 20 h 109"/>
                  <a:gd name="T28" fmla="*/ 126 w 130"/>
                  <a:gd name="T29" fmla="*/ 35 h 109"/>
                  <a:gd name="T30" fmla="*/ 118 w 130"/>
                  <a:gd name="T31" fmla="*/ 48 h 109"/>
                  <a:gd name="T32" fmla="*/ 115 w 130"/>
                  <a:gd name="T33" fmla="*/ 63 h 109"/>
                  <a:gd name="T34" fmla="*/ 114 w 130"/>
                  <a:gd name="T35" fmla="*/ 75 h 109"/>
                  <a:gd name="T36" fmla="*/ 110 w 130"/>
                  <a:gd name="T37" fmla="*/ 87 h 109"/>
                  <a:gd name="T38" fmla="*/ 103 w 130"/>
                  <a:gd name="T39" fmla="*/ 86 h 109"/>
                  <a:gd name="T40" fmla="*/ 94 w 130"/>
                  <a:gd name="T41" fmla="*/ 87 h 109"/>
                  <a:gd name="T42" fmla="*/ 94 w 130"/>
                  <a:gd name="T43" fmla="*/ 95 h 109"/>
                  <a:gd name="T44" fmla="*/ 87 w 130"/>
                  <a:gd name="T45" fmla="*/ 93 h 109"/>
                  <a:gd name="T46" fmla="*/ 76 w 130"/>
                  <a:gd name="T47" fmla="*/ 94 h 109"/>
                  <a:gd name="T48" fmla="*/ 67 w 130"/>
                  <a:gd name="T49" fmla="*/ 91 h 109"/>
                  <a:gd name="T50" fmla="*/ 68 w 130"/>
                  <a:gd name="T51" fmla="*/ 98 h 109"/>
                  <a:gd name="T52" fmla="*/ 60 w 130"/>
                  <a:gd name="T53" fmla="*/ 107 h 109"/>
                  <a:gd name="T54" fmla="*/ 50 w 130"/>
                  <a:gd name="T55" fmla="*/ 105 h 109"/>
                  <a:gd name="T56" fmla="*/ 52 w 130"/>
                  <a:gd name="T57" fmla="*/ 97 h 109"/>
                  <a:gd name="T58" fmla="*/ 42 w 130"/>
                  <a:gd name="T59" fmla="*/ 93 h 109"/>
                  <a:gd name="T60" fmla="*/ 28 w 130"/>
                  <a:gd name="T61" fmla="*/ 97 h 109"/>
                  <a:gd name="T62" fmla="*/ 13 w 130"/>
                  <a:gd name="T63" fmla="*/ 100 h 109"/>
                  <a:gd name="T64" fmla="*/ 1 w 130"/>
                  <a:gd name="T65" fmla="*/ 102 h 1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0"/>
                  <a:gd name="T100" fmla="*/ 0 h 109"/>
                  <a:gd name="T101" fmla="*/ 130 w 130"/>
                  <a:gd name="T102" fmla="*/ 109 h 10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0" h="109">
                    <a:moveTo>
                      <a:pt x="0" y="99"/>
                    </a:moveTo>
                    <a:cubicBezTo>
                      <a:pt x="9" y="95"/>
                      <a:pt x="9" y="95"/>
                      <a:pt x="9" y="95"/>
                    </a:cubicBezTo>
                    <a:cubicBezTo>
                      <a:pt x="20" y="87"/>
                      <a:pt x="20" y="87"/>
                      <a:pt x="20" y="87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46" y="81"/>
                      <a:pt x="46" y="81"/>
                      <a:pt x="46" y="81"/>
                    </a:cubicBezTo>
                    <a:cubicBezTo>
                      <a:pt x="56" y="81"/>
                      <a:pt x="56" y="81"/>
                      <a:pt x="56" y="81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4" y="59"/>
                      <a:pt x="74" y="59"/>
                      <a:pt x="74" y="59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83" y="61"/>
                      <a:pt x="83" y="61"/>
                      <a:pt x="83" y="61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10" y="26"/>
                      <a:pt x="110" y="26"/>
                      <a:pt x="110" y="26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1" y="3"/>
                      <a:pt x="121" y="3"/>
                      <a:pt x="121" y="3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30" y="26"/>
                      <a:pt x="130" y="26"/>
                      <a:pt x="130" y="26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0" y="43"/>
                      <a:pt x="120" y="43"/>
                      <a:pt x="120" y="43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59"/>
                      <a:pt x="118" y="59"/>
                      <a:pt x="118" y="59"/>
                    </a:cubicBezTo>
                    <a:cubicBezTo>
                      <a:pt x="115" y="63"/>
                      <a:pt x="115" y="63"/>
                      <a:pt x="115" y="63"/>
                    </a:cubicBezTo>
                    <a:cubicBezTo>
                      <a:pt x="114" y="71"/>
                      <a:pt x="114" y="71"/>
                      <a:pt x="114" y="71"/>
                    </a:cubicBezTo>
                    <a:cubicBezTo>
                      <a:pt x="114" y="71"/>
                      <a:pt x="113" y="73"/>
                      <a:pt x="114" y="75"/>
                    </a:cubicBezTo>
                    <a:cubicBezTo>
                      <a:pt x="114" y="77"/>
                      <a:pt x="114" y="82"/>
                      <a:pt x="114" y="82"/>
                    </a:cubicBezTo>
                    <a:cubicBezTo>
                      <a:pt x="110" y="87"/>
                      <a:pt x="110" y="87"/>
                      <a:pt x="110" y="87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4" y="87"/>
                      <a:pt x="94" y="87"/>
                      <a:pt x="94" y="87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87" y="93"/>
                      <a:pt x="87" y="93"/>
                      <a:pt x="87" y="93"/>
                    </a:cubicBezTo>
                    <a:cubicBezTo>
                      <a:pt x="87" y="93"/>
                      <a:pt x="85" y="94"/>
                      <a:pt x="83" y="94"/>
                    </a:cubicBezTo>
                    <a:cubicBezTo>
                      <a:pt x="81" y="94"/>
                      <a:pt x="76" y="94"/>
                      <a:pt x="76" y="94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6" y="94"/>
                      <a:pt x="66" y="94"/>
                      <a:pt x="66" y="94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63" y="101"/>
                      <a:pt x="63" y="101"/>
                      <a:pt x="63" y="101"/>
                    </a:cubicBezTo>
                    <a:cubicBezTo>
                      <a:pt x="60" y="107"/>
                      <a:pt x="60" y="107"/>
                      <a:pt x="60" y="107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38" y="95"/>
                      <a:pt x="38" y="95"/>
                      <a:pt x="38" y="95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8" y="103"/>
                      <a:pt x="8" y="103"/>
                      <a:pt x="8" y="103"/>
                    </a:cubicBezTo>
                    <a:cubicBezTo>
                      <a:pt x="1" y="102"/>
                      <a:pt x="1" y="102"/>
                      <a:pt x="1" y="102"/>
                    </a:cubicBezTo>
                    <a:lnTo>
                      <a:pt x="0" y="9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9" name="Freeform 1166"/>
              <p:cNvSpPr>
                <a:spLocks/>
              </p:cNvSpPr>
              <p:nvPr/>
            </p:nvSpPr>
            <p:spPr bwMode="gray">
              <a:xfrm>
                <a:off x="4256" y="1643"/>
                <a:ext cx="39" cy="55"/>
              </a:xfrm>
              <a:custGeom>
                <a:avLst/>
                <a:gdLst>
                  <a:gd name="T0" fmla="*/ 1 w 39"/>
                  <a:gd name="T1" fmla="*/ 24 h 54"/>
                  <a:gd name="T2" fmla="*/ 1 w 39"/>
                  <a:gd name="T3" fmla="*/ 20 h 54"/>
                  <a:gd name="T4" fmla="*/ 5 w 39"/>
                  <a:gd name="T5" fmla="*/ 22 h 54"/>
                  <a:gd name="T6" fmla="*/ 9 w 39"/>
                  <a:gd name="T7" fmla="*/ 20 h 54"/>
                  <a:gd name="T8" fmla="*/ 7 w 39"/>
                  <a:gd name="T9" fmla="*/ 16 h 54"/>
                  <a:gd name="T10" fmla="*/ 4 w 39"/>
                  <a:gd name="T11" fmla="*/ 14 h 54"/>
                  <a:gd name="T12" fmla="*/ 7 w 39"/>
                  <a:gd name="T13" fmla="*/ 4 h 54"/>
                  <a:gd name="T14" fmla="*/ 15 w 39"/>
                  <a:gd name="T15" fmla="*/ 1 h 54"/>
                  <a:gd name="T16" fmla="*/ 23 w 39"/>
                  <a:gd name="T17" fmla="*/ 0 h 54"/>
                  <a:gd name="T18" fmla="*/ 29 w 39"/>
                  <a:gd name="T19" fmla="*/ 6 h 54"/>
                  <a:gd name="T20" fmla="*/ 33 w 39"/>
                  <a:gd name="T21" fmla="*/ 13 h 54"/>
                  <a:gd name="T22" fmla="*/ 36 w 39"/>
                  <a:gd name="T23" fmla="*/ 22 h 54"/>
                  <a:gd name="T24" fmla="*/ 37 w 39"/>
                  <a:gd name="T25" fmla="*/ 30 h 54"/>
                  <a:gd name="T26" fmla="*/ 36 w 39"/>
                  <a:gd name="T27" fmla="*/ 40 h 54"/>
                  <a:gd name="T28" fmla="*/ 35 w 39"/>
                  <a:gd name="T29" fmla="*/ 44 h 54"/>
                  <a:gd name="T30" fmla="*/ 25 w 39"/>
                  <a:gd name="T31" fmla="*/ 47 h 54"/>
                  <a:gd name="T32" fmla="*/ 21 w 39"/>
                  <a:gd name="T33" fmla="*/ 45 h 54"/>
                  <a:gd name="T34" fmla="*/ 17 w 39"/>
                  <a:gd name="T35" fmla="*/ 48 h 54"/>
                  <a:gd name="T36" fmla="*/ 12 w 39"/>
                  <a:gd name="T37" fmla="*/ 52 h 54"/>
                  <a:gd name="T38" fmla="*/ 9 w 39"/>
                  <a:gd name="T39" fmla="*/ 50 h 54"/>
                  <a:gd name="T40" fmla="*/ 2 w 39"/>
                  <a:gd name="T41" fmla="*/ 54 h 54"/>
                  <a:gd name="T42" fmla="*/ 0 w 39"/>
                  <a:gd name="T43" fmla="*/ 50 h 54"/>
                  <a:gd name="T44" fmla="*/ 1 w 39"/>
                  <a:gd name="T45" fmla="*/ 44 h 54"/>
                  <a:gd name="T46" fmla="*/ 1 w 39"/>
                  <a:gd name="T47" fmla="*/ 35 h 54"/>
                  <a:gd name="T48" fmla="*/ 5 w 39"/>
                  <a:gd name="T49" fmla="*/ 34 h 54"/>
                  <a:gd name="T50" fmla="*/ 4 w 39"/>
                  <a:gd name="T51" fmla="*/ 28 h 54"/>
                  <a:gd name="T52" fmla="*/ 1 w 39"/>
                  <a:gd name="T53" fmla="*/ 24 h 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54"/>
                  <a:gd name="T83" fmla="*/ 39 w 39"/>
                  <a:gd name="T84" fmla="*/ 54 h 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54">
                    <a:moveTo>
                      <a:pt x="1" y="24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9" y="41"/>
                      <a:pt x="35" y="44"/>
                    </a:cubicBezTo>
                    <a:cubicBezTo>
                      <a:pt x="31" y="46"/>
                      <a:pt x="25" y="47"/>
                      <a:pt x="25" y="47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8"/>
                      <a:pt x="4" y="28"/>
                      <a:pt x="4" y="28"/>
                    </a:cubicBezTo>
                    <a:lnTo>
                      <a:pt x="1" y="2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0" name="Freeform 1167"/>
              <p:cNvSpPr>
                <a:spLocks/>
              </p:cNvSpPr>
              <p:nvPr/>
            </p:nvSpPr>
            <p:spPr bwMode="gray">
              <a:xfrm>
                <a:off x="4233" y="1579"/>
                <a:ext cx="73" cy="72"/>
              </a:xfrm>
              <a:custGeom>
                <a:avLst/>
                <a:gdLst>
                  <a:gd name="T0" fmla="*/ 18 w 73"/>
                  <a:gd name="T1" fmla="*/ 70 h 72"/>
                  <a:gd name="T2" fmla="*/ 10 w 73"/>
                  <a:gd name="T3" fmla="*/ 72 h 72"/>
                  <a:gd name="T4" fmla="*/ 6 w 73"/>
                  <a:gd name="T5" fmla="*/ 67 h 72"/>
                  <a:gd name="T6" fmla="*/ 9 w 73"/>
                  <a:gd name="T7" fmla="*/ 61 h 72"/>
                  <a:gd name="T8" fmla="*/ 10 w 73"/>
                  <a:gd name="T9" fmla="*/ 53 h 72"/>
                  <a:gd name="T10" fmla="*/ 12 w 73"/>
                  <a:gd name="T11" fmla="*/ 46 h 72"/>
                  <a:gd name="T12" fmla="*/ 5 w 73"/>
                  <a:gd name="T13" fmla="*/ 46 h 72"/>
                  <a:gd name="T14" fmla="*/ 0 w 73"/>
                  <a:gd name="T15" fmla="*/ 42 h 72"/>
                  <a:gd name="T16" fmla="*/ 5 w 73"/>
                  <a:gd name="T17" fmla="*/ 36 h 72"/>
                  <a:gd name="T18" fmla="*/ 16 w 73"/>
                  <a:gd name="T19" fmla="*/ 30 h 72"/>
                  <a:gd name="T20" fmla="*/ 22 w 73"/>
                  <a:gd name="T21" fmla="*/ 25 h 72"/>
                  <a:gd name="T22" fmla="*/ 27 w 73"/>
                  <a:gd name="T23" fmla="*/ 18 h 72"/>
                  <a:gd name="T24" fmla="*/ 30 w 73"/>
                  <a:gd name="T25" fmla="*/ 17 h 72"/>
                  <a:gd name="T26" fmla="*/ 38 w 73"/>
                  <a:gd name="T27" fmla="*/ 21 h 72"/>
                  <a:gd name="T28" fmla="*/ 45 w 73"/>
                  <a:gd name="T29" fmla="*/ 18 h 72"/>
                  <a:gd name="T30" fmla="*/ 46 w 73"/>
                  <a:gd name="T31" fmla="*/ 14 h 72"/>
                  <a:gd name="T32" fmla="*/ 54 w 73"/>
                  <a:gd name="T33" fmla="*/ 14 h 72"/>
                  <a:gd name="T34" fmla="*/ 60 w 73"/>
                  <a:gd name="T35" fmla="*/ 8 h 72"/>
                  <a:gd name="T36" fmla="*/ 62 w 73"/>
                  <a:gd name="T37" fmla="*/ 4 h 72"/>
                  <a:gd name="T38" fmla="*/ 66 w 73"/>
                  <a:gd name="T39" fmla="*/ 0 h 72"/>
                  <a:gd name="T40" fmla="*/ 73 w 73"/>
                  <a:gd name="T41" fmla="*/ 7 h 72"/>
                  <a:gd name="T42" fmla="*/ 69 w 73"/>
                  <a:gd name="T43" fmla="*/ 10 h 72"/>
                  <a:gd name="T44" fmla="*/ 63 w 73"/>
                  <a:gd name="T45" fmla="*/ 15 h 72"/>
                  <a:gd name="T46" fmla="*/ 60 w 73"/>
                  <a:gd name="T47" fmla="*/ 22 h 72"/>
                  <a:gd name="T48" fmla="*/ 58 w 73"/>
                  <a:gd name="T49" fmla="*/ 30 h 72"/>
                  <a:gd name="T50" fmla="*/ 58 w 73"/>
                  <a:gd name="T51" fmla="*/ 33 h 72"/>
                  <a:gd name="T52" fmla="*/ 51 w 73"/>
                  <a:gd name="T53" fmla="*/ 36 h 72"/>
                  <a:gd name="T54" fmla="*/ 39 w 73"/>
                  <a:gd name="T55" fmla="*/ 40 h 72"/>
                  <a:gd name="T56" fmla="*/ 36 w 73"/>
                  <a:gd name="T57" fmla="*/ 45 h 72"/>
                  <a:gd name="T58" fmla="*/ 37 w 73"/>
                  <a:gd name="T59" fmla="*/ 51 h 72"/>
                  <a:gd name="T60" fmla="*/ 39 w 73"/>
                  <a:gd name="T61" fmla="*/ 58 h 72"/>
                  <a:gd name="T62" fmla="*/ 42 w 73"/>
                  <a:gd name="T63" fmla="*/ 61 h 72"/>
                  <a:gd name="T64" fmla="*/ 46 w 73"/>
                  <a:gd name="T65" fmla="*/ 64 h 72"/>
                  <a:gd name="T66" fmla="*/ 38 w 73"/>
                  <a:gd name="T67" fmla="*/ 65 h 72"/>
                  <a:gd name="T68" fmla="*/ 30 w 73"/>
                  <a:gd name="T69" fmla="*/ 68 h 72"/>
                  <a:gd name="T70" fmla="*/ 28 w 73"/>
                  <a:gd name="T71" fmla="*/ 72 h 72"/>
                  <a:gd name="T72" fmla="*/ 18 w 73"/>
                  <a:gd name="T73" fmla="*/ 70 h 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3"/>
                  <a:gd name="T112" fmla="*/ 0 h 72"/>
                  <a:gd name="T113" fmla="*/ 73 w 73"/>
                  <a:gd name="T114" fmla="*/ 72 h 7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3" h="72">
                    <a:moveTo>
                      <a:pt x="18" y="70"/>
                    </a:moveTo>
                    <a:lnTo>
                      <a:pt x="10" y="72"/>
                    </a:lnTo>
                    <a:lnTo>
                      <a:pt x="6" y="67"/>
                    </a:lnTo>
                    <a:lnTo>
                      <a:pt x="9" y="61"/>
                    </a:lnTo>
                    <a:lnTo>
                      <a:pt x="10" y="53"/>
                    </a:lnTo>
                    <a:lnTo>
                      <a:pt x="12" y="46"/>
                    </a:lnTo>
                    <a:lnTo>
                      <a:pt x="5" y="46"/>
                    </a:lnTo>
                    <a:lnTo>
                      <a:pt x="0" y="42"/>
                    </a:lnTo>
                    <a:lnTo>
                      <a:pt x="5" y="36"/>
                    </a:lnTo>
                    <a:lnTo>
                      <a:pt x="16" y="30"/>
                    </a:lnTo>
                    <a:lnTo>
                      <a:pt x="22" y="25"/>
                    </a:lnTo>
                    <a:lnTo>
                      <a:pt x="27" y="18"/>
                    </a:lnTo>
                    <a:lnTo>
                      <a:pt x="30" y="17"/>
                    </a:lnTo>
                    <a:lnTo>
                      <a:pt x="38" y="21"/>
                    </a:lnTo>
                    <a:lnTo>
                      <a:pt x="45" y="18"/>
                    </a:lnTo>
                    <a:lnTo>
                      <a:pt x="46" y="14"/>
                    </a:lnTo>
                    <a:lnTo>
                      <a:pt x="54" y="14"/>
                    </a:lnTo>
                    <a:lnTo>
                      <a:pt x="60" y="8"/>
                    </a:lnTo>
                    <a:lnTo>
                      <a:pt x="62" y="4"/>
                    </a:lnTo>
                    <a:lnTo>
                      <a:pt x="66" y="0"/>
                    </a:lnTo>
                    <a:lnTo>
                      <a:pt x="73" y="7"/>
                    </a:lnTo>
                    <a:lnTo>
                      <a:pt x="69" y="10"/>
                    </a:lnTo>
                    <a:lnTo>
                      <a:pt x="63" y="15"/>
                    </a:lnTo>
                    <a:lnTo>
                      <a:pt x="60" y="22"/>
                    </a:lnTo>
                    <a:lnTo>
                      <a:pt x="58" y="30"/>
                    </a:lnTo>
                    <a:lnTo>
                      <a:pt x="58" y="33"/>
                    </a:lnTo>
                    <a:lnTo>
                      <a:pt x="51" y="36"/>
                    </a:lnTo>
                    <a:lnTo>
                      <a:pt x="39" y="40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9" y="58"/>
                    </a:lnTo>
                    <a:lnTo>
                      <a:pt x="42" y="61"/>
                    </a:lnTo>
                    <a:lnTo>
                      <a:pt x="46" y="64"/>
                    </a:lnTo>
                    <a:lnTo>
                      <a:pt x="38" y="65"/>
                    </a:lnTo>
                    <a:lnTo>
                      <a:pt x="30" y="68"/>
                    </a:lnTo>
                    <a:lnTo>
                      <a:pt x="28" y="72"/>
                    </a:lnTo>
                    <a:lnTo>
                      <a:pt x="18" y="7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1" name="Freeform 1168"/>
              <p:cNvSpPr>
                <a:spLocks/>
              </p:cNvSpPr>
              <p:nvPr/>
            </p:nvSpPr>
            <p:spPr bwMode="gray">
              <a:xfrm>
                <a:off x="3588" y="1573"/>
                <a:ext cx="119" cy="58"/>
              </a:xfrm>
              <a:custGeom>
                <a:avLst/>
                <a:gdLst>
                  <a:gd name="T0" fmla="*/ 5 w 119"/>
                  <a:gd name="T1" fmla="*/ 16 h 58"/>
                  <a:gd name="T2" fmla="*/ 13 w 119"/>
                  <a:gd name="T3" fmla="*/ 8 h 58"/>
                  <a:gd name="T4" fmla="*/ 21 w 119"/>
                  <a:gd name="T5" fmla="*/ 8 h 58"/>
                  <a:gd name="T6" fmla="*/ 23 w 119"/>
                  <a:gd name="T7" fmla="*/ 10 h 58"/>
                  <a:gd name="T8" fmla="*/ 37 w 119"/>
                  <a:gd name="T9" fmla="*/ 9 h 58"/>
                  <a:gd name="T10" fmla="*/ 39 w 119"/>
                  <a:gd name="T11" fmla="*/ 4 h 58"/>
                  <a:gd name="T12" fmla="*/ 45 w 119"/>
                  <a:gd name="T13" fmla="*/ 0 h 58"/>
                  <a:gd name="T14" fmla="*/ 53 w 119"/>
                  <a:gd name="T15" fmla="*/ 3 h 58"/>
                  <a:gd name="T16" fmla="*/ 55 w 119"/>
                  <a:gd name="T17" fmla="*/ 8 h 58"/>
                  <a:gd name="T18" fmla="*/ 101 w 119"/>
                  <a:gd name="T19" fmla="*/ 7 h 58"/>
                  <a:gd name="T20" fmla="*/ 106 w 119"/>
                  <a:gd name="T21" fmla="*/ 11 h 58"/>
                  <a:gd name="T22" fmla="*/ 111 w 119"/>
                  <a:gd name="T23" fmla="*/ 12 h 58"/>
                  <a:gd name="T24" fmla="*/ 119 w 119"/>
                  <a:gd name="T25" fmla="*/ 16 h 58"/>
                  <a:gd name="T26" fmla="*/ 115 w 119"/>
                  <a:gd name="T27" fmla="*/ 20 h 58"/>
                  <a:gd name="T28" fmla="*/ 104 w 119"/>
                  <a:gd name="T29" fmla="*/ 24 h 58"/>
                  <a:gd name="T30" fmla="*/ 95 w 119"/>
                  <a:gd name="T31" fmla="*/ 28 h 58"/>
                  <a:gd name="T32" fmla="*/ 92 w 119"/>
                  <a:gd name="T33" fmla="*/ 34 h 58"/>
                  <a:gd name="T34" fmla="*/ 77 w 119"/>
                  <a:gd name="T35" fmla="*/ 34 h 58"/>
                  <a:gd name="T36" fmla="*/ 73 w 119"/>
                  <a:gd name="T37" fmla="*/ 42 h 58"/>
                  <a:gd name="T38" fmla="*/ 62 w 119"/>
                  <a:gd name="T39" fmla="*/ 44 h 58"/>
                  <a:gd name="T40" fmla="*/ 61 w 119"/>
                  <a:gd name="T41" fmla="*/ 40 h 58"/>
                  <a:gd name="T42" fmla="*/ 51 w 119"/>
                  <a:gd name="T43" fmla="*/ 40 h 58"/>
                  <a:gd name="T44" fmla="*/ 49 w 119"/>
                  <a:gd name="T45" fmla="*/ 45 h 58"/>
                  <a:gd name="T46" fmla="*/ 43 w 119"/>
                  <a:gd name="T47" fmla="*/ 48 h 58"/>
                  <a:gd name="T48" fmla="*/ 40 w 119"/>
                  <a:gd name="T49" fmla="*/ 50 h 58"/>
                  <a:gd name="T50" fmla="*/ 39 w 119"/>
                  <a:gd name="T51" fmla="*/ 58 h 58"/>
                  <a:gd name="T52" fmla="*/ 24 w 119"/>
                  <a:gd name="T53" fmla="*/ 58 h 58"/>
                  <a:gd name="T54" fmla="*/ 14 w 119"/>
                  <a:gd name="T55" fmla="*/ 56 h 58"/>
                  <a:gd name="T56" fmla="*/ 5 w 119"/>
                  <a:gd name="T57" fmla="*/ 56 h 58"/>
                  <a:gd name="T58" fmla="*/ 3 w 119"/>
                  <a:gd name="T59" fmla="*/ 51 h 58"/>
                  <a:gd name="T60" fmla="*/ 2 w 119"/>
                  <a:gd name="T61" fmla="*/ 46 h 58"/>
                  <a:gd name="T62" fmla="*/ 3 w 119"/>
                  <a:gd name="T63" fmla="*/ 43 h 58"/>
                  <a:gd name="T64" fmla="*/ 7 w 119"/>
                  <a:gd name="T65" fmla="*/ 46 h 58"/>
                  <a:gd name="T66" fmla="*/ 15 w 119"/>
                  <a:gd name="T67" fmla="*/ 46 h 58"/>
                  <a:gd name="T68" fmla="*/ 23 w 119"/>
                  <a:gd name="T69" fmla="*/ 42 h 58"/>
                  <a:gd name="T70" fmla="*/ 29 w 119"/>
                  <a:gd name="T71" fmla="*/ 37 h 58"/>
                  <a:gd name="T72" fmla="*/ 22 w 119"/>
                  <a:gd name="T73" fmla="*/ 30 h 58"/>
                  <a:gd name="T74" fmla="*/ 15 w 119"/>
                  <a:gd name="T75" fmla="*/ 27 h 58"/>
                  <a:gd name="T76" fmla="*/ 7 w 119"/>
                  <a:gd name="T77" fmla="*/ 30 h 58"/>
                  <a:gd name="T78" fmla="*/ 0 w 119"/>
                  <a:gd name="T79" fmla="*/ 26 h 58"/>
                  <a:gd name="T80" fmla="*/ 2 w 119"/>
                  <a:gd name="T81" fmla="*/ 23 h 58"/>
                  <a:gd name="T82" fmla="*/ 5 w 119"/>
                  <a:gd name="T83" fmla="*/ 16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9"/>
                  <a:gd name="T127" fmla="*/ 0 h 58"/>
                  <a:gd name="T128" fmla="*/ 119 w 119"/>
                  <a:gd name="T129" fmla="*/ 58 h 5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9" h="58">
                    <a:moveTo>
                      <a:pt x="5" y="16"/>
                    </a:moveTo>
                    <a:lnTo>
                      <a:pt x="13" y="8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37" y="9"/>
                    </a:lnTo>
                    <a:lnTo>
                      <a:pt x="39" y="4"/>
                    </a:lnTo>
                    <a:lnTo>
                      <a:pt x="45" y="0"/>
                    </a:lnTo>
                    <a:lnTo>
                      <a:pt x="53" y="3"/>
                    </a:lnTo>
                    <a:lnTo>
                      <a:pt x="55" y="8"/>
                    </a:lnTo>
                    <a:lnTo>
                      <a:pt x="101" y="7"/>
                    </a:lnTo>
                    <a:lnTo>
                      <a:pt x="106" y="11"/>
                    </a:lnTo>
                    <a:lnTo>
                      <a:pt x="111" y="12"/>
                    </a:lnTo>
                    <a:lnTo>
                      <a:pt x="119" y="16"/>
                    </a:lnTo>
                    <a:lnTo>
                      <a:pt x="115" y="20"/>
                    </a:lnTo>
                    <a:lnTo>
                      <a:pt x="104" y="24"/>
                    </a:lnTo>
                    <a:lnTo>
                      <a:pt x="95" y="28"/>
                    </a:lnTo>
                    <a:lnTo>
                      <a:pt x="92" y="34"/>
                    </a:lnTo>
                    <a:lnTo>
                      <a:pt x="77" y="34"/>
                    </a:lnTo>
                    <a:lnTo>
                      <a:pt x="73" y="42"/>
                    </a:lnTo>
                    <a:lnTo>
                      <a:pt x="62" y="44"/>
                    </a:lnTo>
                    <a:lnTo>
                      <a:pt x="61" y="40"/>
                    </a:lnTo>
                    <a:lnTo>
                      <a:pt x="51" y="40"/>
                    </a:lnTo>
                    <a:lnTo>
                      <a:pt x="49" y="45"/>
                    </a:lnTo>
                    <a:lnTo>
                      <a:pt x="43" y="48"/>
                    </a:lnTo>
                    <a:lnTo>
                      <a:pt x="40" y="50"/>
                    </a:lnTo>
                    <a:lnTo>
                      <a:pt x="39" y="58"/>
                    </a:lnTo>
                    <a:lnTo>
                      <a:pt x="24" y="58"/>
                    </a:lnTo>
                    <a:lnTo>
                      <a:pt x="14" y="56"/>
                    </a:lnTo>
                    <a:lnTo>
                      <a:pt x="5" y="56"/>
                    </a:lnTo>
                    <a:lnTo>
                      <a:pt x="3" y="51"/>
                    </a:lnTo>
                    <a:lnTo>
                      <a:pt x="2" y="46"/>
                    </a:lnTo>
                    <a:lnTo>
                      <a:pt x="3" y="43"/>
                    </a:lnTo>
                    <a:lnTo>
                      <a:pt x="7" y="46"/>
                    </a:lnTo>
                    <a:lnTo>
                      <a:pt x="15" y="46"/>
                    </a:lnTo>
                    <a:lnTo>
                      <a:pt x="23" y="42"/>
                    </a:lnTo>
                    <a:lnTo>
                      <a:pt x="29" y="37"/>
                    </a:lnTo>
                    <a:lnTo>
                      <a:pt x="22" y="30"/>
                    </a:lnTo>
                    <a:lnTo>
                      <a:pt x="15" y="27"/>
                    </a:lnTo>
                    <a:lnTo>
                      <a:pt x="7" y="30"/>
                    </a:lnTo>
                    <a:lnTo>
                      <a:pt x="0" y="26"/>
                    </a:lnTo>
                    <a:lnTo>
                      <a:pt x="2" y="23"/>
                    </a:lnTo>
                    <a:lnTo>
                      <a:pt x="5" y="1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2" name="Freeform 1169"/>
              <p:cNvSpPr>
                <a:spLocks/>
              </p:cNvSpPr>
              <p:nvPr/>
            </p:nvSpPr>
            <p:spPr bwMode="gray">
              <a:xfrm>
                <a:off x="3938" y="1855"/>
                <a:ext cx="94" cy="100"/>
              </a:xfrm>
              <a:custGeom>
                <a:avLst/>
                <a:gdLst>
                  <a:gd name="T0" fmla="*/ 9 w 94"/>
                  <a:gd name="T1" fmla="*/ 10 h 100"/>
                  <a:gd name="T2" fmla="*/ 15 w 94"/>
                  <a:gd name="T3" fmla="*/ 10 h 100"/>
                  <a:gd name="T4" fmla="*/ 18 w 94"/>
                  <a:gd name="T5" fmla="*/ 13 h 100"/>
                  <a:gd name="T6" fmla="*/ 24 w 94"/>
                  <a:gd name="T7" fmla="*/ 13 h 100"/>
                  <a:gd name="T8" fmla="*/ 25 w 94"/>
                  <a:gd name="T9" fmla="*/ 7 h 100"/>
                  <a:gd name="T10" fmla="*/ 21 w 94"/>
                  <a:gd name="T11" fmla="*/ 5 h 100"/>
                  <a:gd name="T12" fmla="*/ 22 w 94"/>
                  <a:gd name="T13" fmla="*/ 0 h 100"/>
                  <a:gd name="T14" fmla="*/ 30 w 94"/>
                  <a:gd name="T15" fmla="*/ 0 h 100"/>
                  <a:gd name="T16" fmla="*/ 30 w 94"/>
                  <a:gd name="T17" fmla="*/ 3 h 100"/>
                  <a:gd name="T18" fmla="*/ 38 w 94"/>
                  <a:gd name="T19" fmla="*/ 9 h 100"/>
                  <a:gd name="T20" fmla="*/ 38 w 94"/>
                  <a:gd name="T21" fmla="*/ 17 h 100"/>
                  <a:gd name="T22" fmla="*/ 39 w 94"/>
                  <a:gd name="T23" fmla="*/ 19 h 100"/>
                  <a:gd name="T24" fmla="*/ 56 w 94"/>
                  <a:gd name="T25" fmla="*/ 19 h 100"/>
                  <a:gd name="T26" fmla="*/ 62 w 94"/>
                  <a:gd name="T27" fmla="*/ 25 h 100"/>
                  <a:gd name="T28" fmla="*/ 62 w 94"/>
                  <a:gd name="T29" fmla="*/ 33 h 100"/>
                  <a:gd name="T30" fmla="*/ 51 w 94"/>
                  <a:gd name="T31" fmla="*/ 33 h 100"/>
                  <a:gd name="T32" fmla="*/ 51 w 94"/>
                  <a:gd name="T33" fmla="*/ 41 h 100"/>
                  <a:gd name="T34" fmla="*/ 58 w 94"/>
                  <a:gd name="T35" fmla="*/ 43 h 100"/>
                  <a:gd name="T36" fmla="*/ 76 w 94"/>
                  <a:gd name="T37" fmla="*/ 62 h 100"/>
                  <a:gd name="T38" fmla="*/ 91 w 94"/>
                  <a:gd name="T39" fmla="*/ 78 h 100"/>
                  <a:gd name="T40" fmla="*/ 94 w 94"/>
                  <a:gd name="T41" fmla="*/ 89 h 100"/>
                  <a:gd name="T42" fmla="*/ 92 w 94"/>
                  <a:gd name="T43" fmla="*/ 99 h 100"/>
                  <a:gd name="T44" fmla="*/ 84 w 94"/>
                  <a:gd name="T45" fmla="*/ 99 h 100"/>
                  <a:gd name="T46" fmla="*/ 83 w 94"/>
                  <a:gd name="T47" fmla="*/ 95 h 100"/>
                  <a:gd name="T48" fmla="*/ 79 w 94"/>
                  <a:gd name="T49" fmla="*/ 95 h 100"/>
                  <a:gd name="T50" fmla="*/ 77 w 94"/>
                  <a:gd name="T51" fmla="*/ 100 h 100"/>
                  <a:gd name="T52" fmla="*/ 69 w 94"/>
                  <a:gd name="T53" fmla="*/ 100 h 100"/>
                  <a:gd name="T54" fmla="*/ 68 w 94"/>
                  <a:gd name="T55" fmla="*/ 97 h 100"/>
                  <a:gd name="T56" fmla="*/ 72 w 94"/>
                  <a:gd name="T57" fmla="*/ 88 h 100"/>
                  <a:gd name="T58" fmla="*/ 72 w 94"/>
                  <a:gd name="T59" fmla="*/ 80 h 100"/>
                  <a:gd name="T60" fmla="*/ 64 w 94"/>
                  <a:gd name="T61" fmla="*/ 73 h 100"/>
                  <a:gd name="T62" fmla="*/ 62 w 94"/>
                  <a:gd name="T63" fmla="*/ 60 h 100"/>
                  <a:gd name="T64" fmla="*/ 49 w 94"/>
                  <a:gd name="T65" fmla="*/ 48 h 100"/>
                  <a:gd name="T66" fmla="*/ 39 w 94"/>
                  <a:gd name="T67" fmla="*/ 52 h 100"/>
                  <a:gd name="T68" fmla="*/ 31 w 94"/>
                  <a:gd name="T69" fmla="*/ 50 h 100"/>
                  <a:gd name="T70" fmla="*/ 16 w 94"/>
                  <a:gd name="T71" fmla="*/ 58 h 100"/>
                  <a:gd name="T72" fmla="*/ 16 w 94"/>
                  <a:gd name="T73" fmla="*/ 48 h 100"/>
                  <a:gd name="T74" fmla="*/ 19 w 94"/>
                  <a:gd name="T75" fmla="*/ 45 h 100"/>
                  <a:gd name="T76" fmla="*/ 16 w 94"/>
                  <a:gd name="T77" fmla="*/ 35 h 100"/>
                  <a:gd name="T78" fmla="*/ 10 w 94"/>
                  <a:gd name="T79" fmla="*/ 34 h 100"/>
                  <a:gd name="T80" fmla="*/ 10 w 94"/>
                  <a:gd name="T81" fmla="*/ 27 h 100"/>
                  <a:gd name="T82" fmla="*/ 0 w 94"/>
                  <a:gd name="T83" fmla="*/ 23 h 100"/>
                  <a:gd name="T84" fmla="*/ 11 w 94"/>
                  <a:gd name="T85" fmla="*/ 17 h 100"/>
                  <a:gd name="T86" fmla="*/ 9 w 94"/>
                  <a:gd name="T87" fmla="*/ 10 h 1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4"/>
                  <a:gd name="T133" fmla="*/ 0 h 100"/>
                  <a:gd name="T134" fmla="*/ 94 w 94"/>
                  <a:gd name="T135" fmla="*/ 100 h 1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4" h="100">
                    <a:moveTo>
                      <a:pt x="9" y="10"/>
                    </a:moveTo>
                    <a:lnTo>
                      <a:pt x="15" y="10"/>
                    </a:lnTo>
                    <a:lnTo>
                      <a:pt x="18" y="13"/>
                    </a:lnTo>
                    <a:lnTo>
                      <a:pt x="24" y="13"/>
                    </a:lnTo>
                    <a:lnTo>
                      <a:pt x="25" y="7"/>
                    </a:lnTo>
                    <a:lnTo>
                      <a:pt x="21" y="5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0" y="3"/>
                    </a:lnTo>
                    <a:lnTo>
                      <a:pt x="38" y="9"/>
                    </a:lnTo>
                    <a:lnTo>
                      <a:pt x="38" y="17"/>
                    </a:lnTo>
                    <a:lnTo>
                      <a:pt x="39" y="19"/>
                    </a:lnTo>
                    <a:lnTo>
                      <a:pt x="56" y="19"/>
                    </a:lnTo>
                    <a:lnTo>
                      <a:pt x="62" y="25"/>
                    </a:lnTo>
                    <a:lnTo>
                      <a:pt x="62" y="33"/>
                    </a:lnTo>
                    <a:lnTo>
                      <a:pt x="51" y="33"/>
                    </a:lnTo>
                    <a:lnTo>
                      <a:pt x="51" y="41"/>
                    </a:lnTo>
                    <a:lnTo>
                      <a:pt x="58" y="43"/>
                    </a:lnTo>
                    <a:lnTo>
                      <a:pt x="76" y="62"/>
                    </a:lnTo>
                    <a:lnTo>
                      <a:pt x="91" y="78"/>
                    </a:lnTo>
                    <a:lnTo>
                      <a:pt x="94" y="89"/>
                    </a:lnTo>
                    <a:lnTo>
                      <a:pt x="92" y="99"/>
                    </a:lnTo>
                    <a:lnTo>
                      <a:pt x="84" y="99"/>
                    </a:lnTo>
                    <a:lnTo>
                      <a:pt x="83" y="95"/>
                    </a:lnTo>
                    <a:lnTo>
                      <a:pt x="79" y="95"/>
                    </a:lnTo>
                    <a:lnTo>
                      <a:pt x="77" y="100"/>
                    </a:lnTo>
                    <a:lnTo>
                      <a:pt x="69" y="100"/>
                    </a:lnTo>
                    <a:lnTo>
                      <a:pt x="68" y="97"/>
                    </a:lnTo>
                    <a:lnTo>
                      <a:pt x="72" y="88"/>
                    </a:lnTo>
                    <a:lnTo>
                      <a:pt x="72" y="80"/>
                    </a:lnTo>
                    <a:lnTo>
                      <a:pt x="64" y="73"/>
                    </a:lnTo>
                    <a:lnTo>
                      <a:pt x="62" y="60"/>
                    </a:lnTo>
                    <a:lnTo>
                      <a:pt x="49" y="48"/>
                    </a:lnTo>
                    <a:lnTo>
                      <a:pt x="39" y="52"/>
                    </a:lnTo>
                    <a:lnTo>
                      <a:pt x="31" y="50"/>
                    </a:lnTo>
                    <a:lnTo>
                      <a:pt x="16" y="58"/>
                    </a:lnTo>
                    <a:lnTo>
                      <a:pt x="16" y="48"/>
                    </a:lnTo>
                    <a:lnTo>
                      <a:pt x="19" y="45"/>
                    </a:lnTo>
                    <a:lnTo>
                      <a:pt x="16" y="35"/>
                    </a:lnTo>
                    <a:lnTo>
                      <a:pt x="10" y="34"/>
                    </a:lnTo>
                    <a:lnTo>
                      <a:pt x="10" y="27"/>
                    </a:lnTo>
                    <a:lnTo>
                      <a:pt x="0" y="23"/>
                    </a:lnTo>
                    <a:lnTo>
                      <a:pt x="11" y="17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3" name="Freeform 1170"/>
              <p:cNvSpPr>
                <a:spLocks/>
              </p:cNvSpPr>
              <p:nvPr/>
            </p:nvSpPr>
            <p:spPr bwMode="gray">
              <a:xfrm>
                <a:off x="3796" y="1441"/>
                <a:ext cx="384" cy="156"/>
              </a:xfrm>
              <a:custGeom>
                <a:avLst/>
                <a:gdLst>
                  <a:gd name="T0" fmla="*/ 6 w 384"/>
                  <a:gd name="T1" fmla="*/ 40 h 156"/>
                  <a:gd name="T2" fmla="*/ 23 w 384"/>
                  <a:gd name="T3" fmla="*/ 33 h 156"/>
                  <a:gd name="T4" fmla="*/ 61 w 384"/>
                  <a:gd name="T5" fmla="*/ 21 h 156"/>
                  <a:gd name="T6" fmla="*/ 85 w 384"/>
                  <a:gd name="T7" fmla="*/ 33 h 156"/>
                  <a:gd name="T8" fmla="*/ 115 w 384"/>
                  <a:gd name="T9" fmla="*/ 37 h 156"/>
                  <a:gd name="T10" fmla="*/ 125 w 384"/>
                  <a:gd name="T11" fmla="*/ 24 h 156"/>
                  <a:gd name="T12" fmla="*/ 127 w 384"/>
                  <a:gd name="T13" fmla="*/ 3 h 156"/>
                  <a:gd name="T14" fmla="*/ 140 w 384"/>
                  <a:gd name="T15" fmla="*/ 2 h 156"/>
                  <a:gd name="T16" fmla="*/ 169 w 384"/>
                  <a:gd name="T17" fmla="*/ 10 h 156"/>
                  <a:gd name="T18" fmla="*/ 178 w 384"/>
                  <a:gd name="T19" fmla="*/ 27 h 156"/>
                  <a:gd name="T20" fmla="*/ 209 w 384"/>
                  <a:gd name="T21" fmla="*/ 24 h 156"/>
                  <a:gd name="T22" fmla="*/ 231 w 384"/>
                  <a:gd name="T23" fmla="*/ 32 h 156"/>
                  <a:gd name="T24" fmla="*/ 244 w 384"/>
                  <a:gd name="T25" fmla="*/ 40 h 156"/>
                  <a:gd name="T26" fmla="*/ 265 w 384"/>
                  <a:gd name="T27" fmla="*/ 45 h 156"/>
                  <a:gd name="T28" fmla="*/ 300 w 384"/>
                  <a:gd name="T29" fmla="*/ 40 h 156"/>
                  <a:gd name="T30" fmla="*/ 313 w 384"/>
                  <a:gd name="T31" fmla="*/ 29 h 156"/>
                  <a:gd name="T32" fmla="*/ 327 w 384"/>
                  <a:gd name="T33" fmla="*/ 32 h 156"/>
                  <a:gd name="T34" fmla="*/ 346 w 384"/>
                  <a:gd name="T35" fmla="*/ 33 h 156"/>
                  <a:gd name="T36" fmla="*/ 338 w 384"/>
                  <a:gd name="T37" fmla="*/ 45 h 156"/>
                  <a:gd name="T38" fmla="*/ 352 w 384"/>
                  <a:gd name="T39" fmla="*/ 66 h 156"/>
                  <a:gd name="T40" fmla="*/ 367 w 384"/>
                  <a:gd name="T41" fmla="*/ 63 h 156"/>
                  <a:gd name="T42" fmla="*/ 384 w 384"/>
                  <a:gd name="T43" fmla="*/ 85 h 156"/>
                  <a:gd name="T44" fmla="*/ 363 w 384"/>
                  <a:gd name="T45" fmla="*/ 83 h 156"/>
                  <a:gd name="T46" fmla="*/ 333 w 384"/>
                  <a:gd name="T47" fmla="*/ 100 h 156"/>
                  <a:gd name="T48" fmla="*/ 311 w 384"/>
                  <a:gd name="T49" fmla="*/ 110 h 156"/>
                  <a:gd name="T50" fmla="*/ 286 w 384"/>
                  <a:gd name="T51" fmla="*/ 109 h 156"/>
                  <a:gd name="T52" fmla="*/ 287 w 384"/>
                  <a:gd name="T53" fmla="*/ 127 h 156"/>
                  <a:gd name="T54" fmla="*/ 274 w 384"/>
                  <a:gd name="T55" fmla="*/ 138 h 156"/>
                  <a:gd name="T56" fmla="*/ 227 w 384"/>
                  <a:gd name="T57" fmla="*/ 147 h 156"/>
                  <a:gd name="T58" fmla="*/ 183 w 384"/>
                  <a:gd name="T59" fmla="*/ 154 h 156"/>
                  <a:gd name="T60" fmla="*/ 144 w 384"/>
                  <a:gd name="T61" fmla="*/ 143 h 156"/>
                  <a:gd name="T62" fmla="*/ 98 w 384"/>
                  <a:gd name="T63" fmla="*/ 135 h 156"/>
                  <a:gd name="T64" fmla="*/ 79 w 384"/>
                  <a:gd name="T65" fmla="*/ 116 h 156"/>
                  <a:gd name="T66" fmla="*/ 45 w 384"/>
                  <a:gd name="T67" fmla="*/ 108 h 156"/>
                  <a:gd name="T68" fmla="*/ 36 w 384"/>
                  <a:gd name="T69" fmla="*/ 96 h 156"/>
                  <a:gd name="T70" fmla="*/ 40 w 384"/>
                  <a:gd name="T71" fmla="*/ 83 h 156"/>
                  <a:gd name="T72" fmla="*/ 22 w 384"/>
                  <a:gd name="T73" fmla="*/ 64 h 156"/>
                  <a:gd name="T74" fmla="*/ 4 w 384"/>
                  <a:gd name="T75" fmla="*/ 55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84"/>
                  <a:gd name="T115" fmla="*/ 0 h 156"/>
                  <a:gd name="T116" fmla="*/ 384 w 384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84" h="156">
                    <a:moveTo>
                      <a:pt x="0" y="47"/>
                    </a:moveTo>
                    <a:lnTo>
                      <a:pt x="6" y="40"/>
                    </a:lnTo>
                    <a:lnTo>
                      <a:pt x="16" y="39"/>
                    </a:lnTo>
                    <a:lnTo>
                      <a:pt x="23" y="33"/>
                    </a:lnTo>
                    <a:lnTo>
                      <a:pt x="49" y="20"/>
                    </a:lnTo>
                    <a:lnTo>
                      <a:pt x="61" y="21"/>
                    </a:lnTo>
                    <a:lnTo>
                      <a:pt x="78" y="24"/>
                    </a:lnTo>
                    <a:lnTo>
                      <a:pt x="85" y="33"/>
                    </a:lnTo>
                    <a:lnTo>
                      <a:pt x="109" y="34"/>
                    </a:lnTo>
                    <a:lnTo>
                      <a:pt x="115" y="37"/>
                    </a:lnTo>
                    <a:lnTo>
                      <a:pt x="124" y="31"/>
                    </a:lnTo>
                    <a:lnTo>
                      <a:pt x="125" y="24"/>
                    </a:lnTo>
                    <a:lnTo>
                      <a:pt x="117" y="14"/>
                    </a:lnTo>
                    <a:lnTo>
                      <a:pt x="127" y="3"/>
                    </a:lnTo>
                    <a:lnTo>
                      <a:pt x="131" y="0"/>
                    </a:lnTo>
                    <a:lnTo>
                      <a:pt x="140" y="2"/>
                    </a:lnTo>
                    <a:lnTo>
                      <a:pt x="151" y="4"/>
                    </a:lnTo>
                    <a:lnTo>
                      <a:pt x="169" y="10"/>
                    </a:lnTo>
                    <a:lnTo>
                      <a:pt x="171" y="19"/>
                    </a:lnTo>
                    <a:lnTo>
                      <a:pt x="178" y="27"/>
                    </a:lnTo>
                    <a:lnTo>
                      <a:pt x="198" y="30"/>
                    </a:lnTo>
                    <a:lnTo>
                      <a:pt x="209" y="24"/>
                    </a:lnTo>
                    <a:lnTo>
                      <a:pt x="226" y="27"/>
                    </a:lnTo>
                    <a:lnTo>
                      <a:pt x="231" y="32"/>
                    </a:lnTo>
                    <a:lnTo>
                      <a:pt x="239" y="33"/>
                    </a:lnTo>
                    <a:lnTo>
                      <a:pt x="244" y="40"/>
                    </a:lnTo>
                    <a:lnTo>
                      <a:pt x="248" y="43"/>
                    </a:lnTo>
                    <a:lnTo>
                      <a:pt x="265" y="45"/>
                    </a:lnTo>
                    <a:lnTo>
                      <a:pt x="278" y="44"/>
                    </a:lnTo>
                    <a:lnTo>
                      <a:pt x="300" y="40"/>
                    </a:lnTo>
                    <a:lnTo>
                      <a:pt x="308" y="33"/>
                    </a:lnTo>
                    <a:lnTo>
                      <a:pt x="313" y="29"/>
                    </a:lnTo>
                    <a:lnTo>
                      <a:pt x="321" y="28"/>
                    </a:lnTo>
                    <a:lnTo>
                      <a:pt x="327" y="32"/>
                    </a:lnTo>
                    <a:lnTo>
                      <a:pt x="332" y="32"/>
                    </a:lnTo>
                    <a:lnTo>
                      <a:pt x="346" y="33"/>
                    </a:lnTo>
                    <a:lnTo>
                      <a:pt x="340" y="39"/>
                    </a:lnTo>
                    <a:lnTo>
                      <a:pt x="338" y="45"/>
                    </a:lnTo>
                    <a:lnTo>
                      <a:pt x="332" y="64"/>
                    </a:lnTo>
                    <a:lnTo>
                      <a:pt x="352" y="66"/>
                    </a:lnTo>
                    <a:lnTo>
                      <a:pt x="359" y="62"/>
                    </a:lnTo>
                    <a:lnTo>
                      <a:pt x="367" y="63"/>
                    </a:lnTo>
                    <a:lnTo>
                      <a:pt x="382" y="78"/>
                    </a:lnTo>
                    <a:lnTo>
                      <a:pt x="384" y="85"/>
                    </a:lnTo>
                    <a:lnTo>
                      <a:pt x="373" y="83"/>
                    </a:lnTo>
                    <a:lnTo>
                      <a:pt x="363" y="83"/>
                    </a:lnTo>
                    <a:lnTo>
                      <a:pt x="346" y="90"/>
                    </a:lnTo>
                    <a:lnTo>
                      <a:pt x="333" y="100"/>
                    </a:lnTo>
                    <a:lnTo>
                      <a:pt x="322" y="100"/>
                    </a:lnTo>
                    <a:lnTo>
                      <a:pt x="311" y="110"/>
                    </a:lnTo>
                    <a:lnTo>
                      <a:pt x="297" y="108"/>
                    </a:lnTo>
                    <a:lnTo>
                      <a:pt x="286" y="109"/>
                    </a:lnTo>
                    <a:lnTo>
                      <a:pt x="283" y="118"/>
                    </a:lnTo>
                    <a:lnTo>
                      <a:pt x="287" y="127"/>
                    </a:lnTo>
                    <a:lnTo>
                      <a:pt x="274" y="135"/>
                    </a:lnTo>
                    <a:lnTo>
                      <a:pt x="274" y="138"/>
                    </a:lnTo>
                    <a:lnTo>
                      <a:pt x="260" y="146"/>
                    </a:lnTo>
                    <a:lnTo>
                      <a:pt x="227" y="147"/>
                    </a:lnTo>
                    <a:lnTo>
                      <a:pt x="210" y="156"/>
                    </a:lnTo>
                    <a:lnTo>
                      <a:pt x="183" y="154"/>
                    </a:lnTo>
                    <a:lnTo>
                      <a:pt x="165" y="144"/>
                    </a:lnTo>
                    <a:lnTo>
                      <a:pt x="144" y="143"/>
                    </a:lnTo>
                    <a:lnTo>
                      <a:pt x="104" y="142"/>
                    </a:lnTo>
                    <a:lnTo>
                      <a:pt x="98" y="135"/>
                    </a:lnTo>
                    <a:lnTo>
                      <a:pt x="94" y="125"/>
                    </a:lnTo>
                    <a:lnTo>
                      <a:pt x="79" y="116"/>
                    </a:lnTo>
                    <a:lnTo>
                      <a:pt x="70" y="109"/>
                    </a:lnTo>
                    <a:lnTo>
                      <a:pt x="45" y="108"/>
                    </a:lnTo>
                    <a:lnTo>
                      <a:pt x="39" y="105"/>
                    </a:lnTo>
                    <a:lnTo>
                      <a:pt x="36" y="96"/>
                    </a:lnTo>
                    <a:lnTo>
                      <a:pt x="40" y="90"/>
                    </a:lnTo>
                    <a:lnTo>
                      <a:pt x="40" y="83"/>
                    </a:lnTo>
                    <a:lnTo>
                      <a:pt x="34" y="74"/>
                    </a:lnTo>
                    <a:lnTo>
                      <a:pt x="22" y="64"/>
                    </a:lnTo>
                    <a:lnTo>
                      <a:pt x="12" y="62"/>
                    </a:lnTo>
                    <a:lnTo>
                      <a:pt x="4" y="55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4" name="Freeform 1171"/>
              <p:cNvSpPr>
                <a:spLocks/>
              </p:cNvSpPr>
              <p:nvPr/>
            </p:nvSpPr>
            <p:spPr bwMode="gray">
              <a:xfrm>
                <a:off x="3152" y="2070"/>
                <a:ext cx="95" cy="113"/>
              </a:xfrm>
              <a:custGeom>
                <a:avLst/>
                <a:gdLst>
                  <a:gd name="T0" fmla="*/ 6 w 95"/>
                  <a:gd name="T1" fmla="*/ 0 h 113"/>
                  <a:gd name="T2" fmla="*/ 21 w 95"/>
                  <a:gd name="T3" fmla="*/ 1 h 113"/>
                  <a:gd name="T4" fmla="*/ 47 w 95"/>
                  <a:gd name="T5" fmla="*/ 12 h 113"/>
                  <a:gd name="T6" fmla="*/ 66 w 95"/>
                  <a:gd name="T7" fmla="*/ 14 h 113"/>
                  <a:gd name="T8" fmla="*/ 81 w 95"/>
                  <a:gd name="T9" fmla="*/ 5 h 113"/>
                  <a:gd name="T10" fmla="*/ 86 w 95"/>
                  <a:gd name="T11" fmla="*/ 11 h 113"/>
                  <a:gd name="T12" fmla="*/ 95 w 95"/>
                  <a:gd name="T13" fmla="*/ 8 h 113"/>
                  <a:gd name="T14" fmla="*/ 94 w 95"/>
                  <a:gd name="T15" fmla="*/ 15 h 113"/>
                  <a:gd name="T16" fmla="*/ 83 w 95"/>
                  <a:gd name="T17" fmla="*/ 23 h 113"/>
                  <a:gd name="T18" fmla="*/ 84 w 95"/>
                  <a:gd name="T19" fmla="*/ 65 h 113"/>
                  <a:gd name="T20" fmla="*/ 91 w 95"/>
                  <a:gd name="T21" fmla="*/ 75 h 113"/>
                  <a:gd name="T22" fmla="*/ 84 w 95"/>
                  <a:gd name="T23" fmla="*/ 81 h 113"/>
                  <a:gd name="T24" fmla="*/ 75 w 95"/>
                  <a:gd name="T25" fmla="*/ 90 h 113"/>
                  <a:gd name="T26" fmla="*/ 69 w 95"/>
                  <a:gd name="T27" fmla="*/ 102 h 113"/>
                  <a:gd name="T28" fmla="*/ 65 w 95"/>
                  <a:gd name="T29" fmla="*/ 113 h 113"/>
                  <a:gd name="T30" fmla="*/ 45 w 95"/>
                  <a:gd name="T31" fmla="*/ 99 h 113"/>
                  <a:gd name="T32" fmla="*/ 43 w 95"/>
                  <a:gd name="T33" fmla="*/ 91 h 113"/>
                  <a:gd name="T34" fmla="*/ 4 w 95"/>
                  <a:gd name="T35" fmla="*/ 71 h 113"/>
                  <a:gd name="T36" fmla="*/ 1 w 95"/>
                  <a:gd name="T37" fmla="*/ 71 h 113"/>
                  <a:gd name="T38" fmla="*/ 5 w 95"/>
                  <a:gd name="T39" fmla="*/ 59 h 113"/>
                  <a:gd name="T40" fmla="*/ 3 w 95"/>
                  <a:gd name="T41" fmla="*/ 49 h 113"/>
                  <a:gd name="T42" fmla="*/ 12 w 95"/>
                  <a:gd name="T43" fmla="*/ 38 h 113"/>
                  <a:gd name="T44" fmla="*/ 8 w 95"/>
                  <a:gd name="T45" fmla="*/ 21 h 113"/>
                  <a:gd name="T46" fmla="*/ 0 w 95"/>
                  <a:gd name="T47" fmla="*/ 7 h 113"/>
                  <a:gd name="T48" fmla="*/ 6 w 95"/>
                  <a:gd name="T49" fmla="*/ 0 h 11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113"/>
                  <a:gd name="T77" fmla="*/ 95 w 95"/>
                  <a:gd name="T78" fmla="*/ 113 h 11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113">
                    <a:moveTo>
                      <a:pt x="6" y="0"/>
                    </a:moveTo>
                    <a:lnTo>
                      <a:pt x="21" y="1"/>
                    </a:lnTo>
                    <a:lnTo>
                      <a:pt x="47" y="12"/>
                    </a:lnTo>
                    <a:lnTo>
                      <a:pt x="66" y="14"/>
                    </a:lnTo>
                    <a:lnTo>
                      <a:pt x="81" y="5"/>
                    </a:lnTo>
                    <a:lnTo>
                      <a:pt x="86" y="11"/>
                    </a:lnTo>
                    <a:lnTo>
                      <a:pt x="95" y="8"/>
                    </a:lnTo>
                    <a:lnTo>
                      <a:pt x="94" y="15"/>
                    </a:lnTo>
                    <a:lnTo>
                      <a:pt x="83" y="23"/>
                    </a:lnTo>
                    <a:lnTo>
                      <a:pt x="84" y="65"/>
                    </a:lnTo>
                    <a:lnTo>
                      <a:pt x="91" y="75"/>
                    </a:lnTo>
                    <a:lnTo>
                      <a:pt x="84" y="81"/>
                    </a:lnTo>
                    <a:lnTo>
                      <a:pt x="75" y="90"/>
                    </a:lnTo>
                    <a:lnTo>
                      <a:pt x="69" y="102"/>
                    </a:lnTo>
                    <a:lnTo>
                      <a:pt x="65" y="113"/>
                    </a:lnTo>
                    <a:lnTo>
                      <a:pt x="45" y="99"/>
                    </a:lnTo>
                    <a:lnTo>
                      <a:pt x="43" y="91"/>
                    </a:lnTo>
                    <a:lnTo>
                      <a:pt x="4" y="71"/>
                    </a:lnTo>
                    <a:lnTo>
                      <a:pt x="1" y="71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12" y="38"/>
                    </a:lnTo>
                    <a:lnTo>
                      <a:pt x="8" y="21"/>
                    </a:lnTo>
                    <a:lnTo>
                      <a:pt x="0" y="7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5" name="Freeform 1172"/>
              <p:cNvSpPr>
                <a:spLocks/>
              </p:cNvSpPr>
              <p:nvPr/>
            </p:nvSpPr>
            <p:spPr bwMode="gray">
              <a:xfrm>
                <a:off x="3303" y="1390"/>
                <a:ext cx="482" cy="223"/>
              </a:xfrm>
              <a:custGeom>
                <a:avLst/>
                <a:gdLst>
                  <a:gd name="T0" fmla="*/ 71 w 482"/>
                  <a:gd name="T1" fmla="*/ 195 h 223"/>
                  <a:gd name="T2" fmla="*/ 50 w 482"/>
                  <a:gd name="T3" fmla="*/ 175 h 223"/>
                  <a:gd name="T4" fmla="*/ 48 w 482"/>
                  <a:gd name="T5" fmla="*/ 165 h 223"/>
                  <a:gd name="T6" fmla="*/ 58 w 482"/>
                  <a:gd name="T7" fmla="*/ 157 h 223"/>
                  <a:gd name="T8" fmla="*/ 71 w 482"/>
                  <a:gd name="T9" fmla="*/ 156 h 223"/>
                  <a:gd name="T10" fmla="*/ 82 w 482"/>
                  <a:gd name="T11" fmla="*/ 146 h 223"/>
                  <a:gd name="T12" fmla="*/ 62 w 482"/>
                  <a:gd name="T13" fmla="*/ 131 h 223"/>
                  <a:gd name="T14" fmla="*/ 31 w 482"/>
                  <a:gd name="T15" fmla="*/ 141 h 223"/>
                  <a:gd name="T16" fmla="*/ 18 w 482"/>
                  <a:gd name="T17" fmla="*/ 118 h 223"/>
                  <a:gd name="T18" fmla="*/ 0 w 482"/>
                  <a:gd name="T19" fmla="*/ 105 h 223"/>
                  <a:gd name="T20" fmla="*/ 14 w 482"/>
                  <a:gd name="T21" fmla="*/ 76 h 223"/>
                  <a:gd name="T22" fmla="*/ 26 w 482"/>
                  <a:gd name="T23" fmla="*/ 85 h 223"/>
                  <a:gd name="T24" fmla="*/ 45 w 482"/>
                  <a:gd name="T25" fmla="*/ 62 h 223"/>
                  <a:gd name="T26" fmla="*/ 85 w 482"/>
                  <a:gd name="T27" fmla="*/ 62 h 223"/>
                  <a:gd name="T28" fmla="*/ 114 w 482"/>
                  <a:gd name="T29" fmla="*/ 74 h 223"/>
                  <a:gd name="T30" fmla="*/ 143 w 482"/>
                  <a:gd name="T31" fmla="*/ 66 h 223"/>
                  <a:gd name="T32" fmla="*/ 171 w 482"/>
                  <a:gd name="T33" fmla="*/ 72 h 223"/>
                  <a:gd name="T34" fmla="*/ 172 w 482"/>
                  <a:gd name="T35" fmla="*/ 59 h 223"/>
                  <a:gd name="T36" fmla="*/ 166 w 482"/>
                  <a:gd name="T37" fmla="*/ 50 h 223"/>
                  <a:gd name="T38" fmla="*/ 171 w 482"/>
                  <a:gd name="T39" fmla="*/ 38 h 223"/>
                  <a:gd name="T40" fmla="*/ 177 w 482"/>
                  <a:gd name="T41" fmla="*/ 29 h 223"/>
                  <a:gd name="T42" fmla="*/ 191 w 482"/>
                  <a:gd name="T43" fmla="*/ 20 h 223"/>
                  <a:gd name="T44" fmla="*/ 238 w 482"/>
                  <a:gd name="T45" fmla="*/ 7 h 223"/>
                  <a:gd name="T46" fmla="*/ 275 w 482"/>
                  <a:gd name="T47" fmla="*/ 0 h 223"/>
                  <a:gd name="T48" fmla="*/ 293 w 482"/>
                  <a:gd name="T49" fmla="*/ 11 h 223"/>
                  <a:gd name="T50" fmla="*/ 314 w 482"/>
                  <a:gd name="T51" fmla="*/ 20 h 223"/>
                  <a:gd name="T52" fmla="*/ 344 w 482"/>
                  <a:gd name="T53" fmla="*/ 20 h 223"/>
                  <a:gd name="T54" fmla="*/ 362 w 482"/>
                  <a:gd name="T55" fmla="*/ 23 h 223"/>
                  <a:gd name="T56" fmla="*/ 385 w 482"/>
                  <a:gd name="T57" fmla="*/ 44 h 223"/>
                  <a:gd name="T58" fmla="*/ 398 w 482"/>
                  <a:gd name="T59" fmla="*/ 68 h 223"/>
                  <a:gd name="T60" fmla="*/ 407 w 482"/>
                  <a:gd name="T61" fmla="*/ 62 h 223"/>
                  <a:gd name="T62" fmla="*/ 423 w 482"/>
                  <a:gd name="T63" fmla="*/ 71 h 223"/>
                  <a:gd name="T64" fmla="*/ 445 w 482"/>
                  <a:gd name="T65" fmla="*/ 68 h 223"/>
                  <a:gd name="T66" fmla="*/ 462 w 482"/>
                  <a:gd name="T67" fmla="*/ 86 h 223"/>
                  <a:gd name="T68" fmla="*/ 482 w 482"/>
                  <a:gd name="T69" fmla="*/ 98 h 223"/>
                  <a:gd name="T70" fmla="*/ 471 w 482"/>
                  <a:gd name="T71" fmla="*/ 106 h 223"/>
                  <a:gd name="T72" fmla="*/ 468 w 482"/>
                  <a:gd name="T73" fmla="*/ 127 h 223"/>
                  <a:gd name="T74" fmla="*/ 449 w 482"/>
                  <a:gd name="T75" fmla="*/ 129 h 223"/>
                  <a:gd name="T76" fmla="*/ 430 w 482"/>
                  <a:gd name="T77" fmla="*/ 145 h 223"/>
                  <a:gd name="T78" fmla="*/ 413 w 482"/>
                  <a:gd name="T79" fmla="*/ 156 h 223"/>
                  <a:gd name="T80" fmla="*/ 406 w 482"/>
                  <a:gd name="T81" fmla="*/ 173 h 223"/>
                  <a:gd name="T82" fmla="*/ 404 w 482"/>
                  <a:gd name="T83" fmla="*/ 191 h 223"/>
                  <a:gd name="T84" fmla="*/ 396 w 482"/>
                  <a:gd name="T85" fmla="*/ 195 h 223"/>
                  <a:gd name="T86" fmla="*/ 386 w 482"/>
                  <a:gd name="T87" fmla="*/ 190 h 223"/>
                  <a:gd name="T88" fmla="*/ 338 w 482"/>
                  <a:gd name="T89" fmla="*/ 186 h 223"/>
                  <a:gd name="T90" fmla="*/ 324 w 482"/>
                  <a:gd name="T91" fmla="*/ 187 h 223"/>
                  <a:gd name="T92" fmla="*/ 308 w 482"/>
                  <a:gd name="T93" fmla="*/ 193 h 223"/>
                  <a:gd name="T94" fmla="*/ 298 w 482"/>
                  <a:gd name="T95" fmla="*/ 191 h 223"/>
                  <a:gd name="T96" fmla="*/ 284 w 482"/>
                  <a:gd name="T97" fmla="*/ 202 h 223"/>
                  <a:gd name="T98" fmla="*/ 264 w 482"/>
                  <a:gd name="T99" fmla="*/ 223 h 223"/>
                  <a:gd name="T100" fmla="*/ 258 w 482"/>
                  <a:gd name="T101" fmla="*/ 216 h 223"/>
                  <a:gd name="T102" fmla="*/ 242 w 482"/>
                  <a:gd name="T103" fmla="*/ 215 h 223"/>
                  <a:gd name="T104" fmla="*/ 233 w 482"/>
                  <a:gd name="T105" fmla="*/ 198 h 223"/>
                  <a:gd name="T106" fmla="*/ 220 w 482"/>
                  <a:gd name="T107" fmla="*/ 178 h 223"/>
                  <a:gd name="T108" fmla="*/ 184 w 482"/>
                  <a:gd name="T109" fmla="*/ 181 h 223"/>
                  <a:gd name="T110" fmla="*/ 153 w 482"/>
                  <a:gd name="T111" fmla="*/ 157 h 223"/>
                  <a:gd name="T112" fmla="*/ 127 w 482"/>
                  <a:gd name="T113" fmla="*/ 155 h 223"/>
                  <a:gd name="T114" fmla="*/ 114 w 482"/>
                  <a:gd name="T115" fmla="*/ 213 h 223"/>
                  <a:gd name="T116" fmla="*/ 100 w 482"/>
                  <a:gd name="T117" fmla="*/ 203 h 223"/>
                  <a:gd name="T118" fmla="*/ 86 w 482"/>
                  <a:gd name="T119" fmla="*/ 197 h 22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223"/>
                  <a:gd name="T182" fmla="*/ 482 w 482"/>
                  <a:gd name="T183" fmla="*/ 223 h 22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223">
                    <a:moveTo>
                      <a:pt x="82" y="197"/>
                    </a:moveTo>
                    <a:lnTo>
                      <a:pt x="71" y="195"/>
                    </a:lnTo>
                    <a:lnTo>
                      <a:pt x="59" y="185"/>
                    </a:lnTo>
                    <a:lnTo>
                      <a:pt x="50" y="175"/>
                    </a:lnTo>
                    <a:lnTo>
                      <a:pt x="44" y="167"/>
                    </a:lnTo>
                    <a:lnTo>
                      <a:pt x="48" y="165"/>
                    </a:lnTo>
                    <a:lnTo>
                      <a:pt x="59" y="167"/>
                    </a:lnTo>
                    <a:lnTo>
                      <a:pt x="58" y="157"/>
                    </a:lnTo>
                    <a:lnTo>
                      <a:pt x="63" y="155"/>
                    </a:lnTo>
                    <a:lnTo>
                      <a:pt x="71" y="156"/>
                    </a:lnTo>
                    <a:lnTo>
                      <a:pt x="79" y="157"/>
                    </a:lnTo>
                    <a:lnTo>
                      <a:pt x="82" y="146"/>
                    </a:lnTo>
                    <a:lnTo>
                      <a:pt x="77" y="132"/>
                    </a:lnTo>
                    <a:lnTo>
                      <a:pt x="62" y="131"/>
                    </a:lnTo>
                    <a:lnTo>
                      <a:pt x="48" y="133"/>
                    </a:lnTo>
                    <a:lnTo>
                      <a:pt x="31" y="141"/>
                    </a:lnTo>
                    <a:lnTo>
                      <a:pt x="27" y="130"/>
                    </a:lnTo>
                    <a:lnTo>
                      <a:pt x="18" y="118"/>
                    </a:lnTo>
                    <a:lnTo>
                      <a:pt x="8" y="115"/>
                    </a:lnTo>
                    <a:lnTo>
                      <a:pt x="0" y="105"/>
                    </a:lnTo>
                    <a:lnTo>
                      <a:pt x="4" y="86"/>
                    </a:lnTo>
                    <a:lnTo>
                      <a:pt x="14" y="76"/>
                    </a:lnTo>
                    <a:lnTo>
                      <a:pt x="20" y="87"/>
                    </a:lnTo>
                    <a:lnTo>
                      <a:pt x="26" y="85"/>
                    </a:lnTo>
                    <a:lnTo>
                      <a:pt x="28" y="76"/>
                    </a:lnTo>
                    <a:lnTo>
                      <a:pt x="45" y="62"/>
                    </a:lnTo>
                    <a:lnTo>
                      <a:pt x="58" y="57"/>
                    </a:lnTo>
                    <a:lnTo>
                      <a:pt x="85" y="62"/>
                    </a:lnTo>
                    <a:lnTo>
                      <a:pt x="103" y="72"/>
                    </a:lnTo>
                    <a:lnTo>
                      <a:pt x="114" y="74"/>
                    </a:lnTo>
                    <a:lnTo>
                      <a:pt x="130" y="67"/>
                    </a:lnTo>
                    <a:lnTo>
                      <a:pt x="143" y="66"/>
                    </a:lnTo>
                    <a:lnTo>
                      <a:pt x="151" y="74"/>
                    </a:lnTo>
                    <a:lnTo>
                      <a:pt x="171" y="72"/>
                    </a:lnTo>
                    <a:lnTo>
                      <a:pt x="179" y="65"/>
                    </a:lnTo>
                    <a:lnTo>
                      <a:pt x="172" y="59"/>
                    </a:lnTo>
                    <a:lnTo>
                      <a:pt x="162" y="56"/>
                    </a:lnTo>
                    <a:lnTo>
                      <a:pt x="166" y="50"/>
                    </a:lnTo>
                    <a:lnTo>
                      <a:pt x="171" y="46"/>
                    </a:lnTo>
                    <a:lnTo>
                      <a:pt x="171" y="38"/>
                    </a:lnTo>
                    <a:lnTo>
                      <a:pt x="181" y="35"/>
                    </a:lnTo>
                    <a:lnTo>
                      <a:pt x="177" y="29"/>
                    </a:lnTo>
                    <a:lnTo>
                      <a:pt x="175" y="21"/>
                    </a:lnTo>
                    <a:lnTo>
                      <a:pt x="191" y="20"/>
                    </a:lnTo>
                    <a:lnTo>
                      <a:pt x="211" y="14"/>
                    </a:lnTo>
                    <a:lnTo>
                      <a:pt x="238" y="7"/>
                    </a:lnTo>
                    <a:lnTo>
                      <a:pt x="260" y="2"/>
                    </a:lnTo>
                    <a:lnTo>
                      <a:pt x="275" y="0"/>
                    </a:lnTo>
                    <a:lnTo>
                      <a:pt x="289" y="0"/>
                    </a:lnTo>
                    <a:lnTo>
                      <a:pt x="293" y="11"/>
                    </a:lnTo>
                    <a:lnTo>
                      <a:pt x="300" y="16"/>
                    </a:lnTo>
                    <a:lnTo>
                      <a:pt x="314" y="20"/>
                    </a:lnTo>
                    <a:lnTo>
                      <a:pt x="330" y="28"/>
                    </a:lnTo>
                    <a:lnTo>
                      <a:pt x="344" y="20"/>
                    </a:lnTo>
                    <a:lnTo>
                      <a:pt x="360" y="15"/>
                    </a:lnTo>
                    <a:lnTo>
                      <a:pt x="362" y="23"/>
                    </a:lnTo>
                    <a:lnTo>
                      <a:pt x="375" y="32"/>
                    </a:lnTo>
                    <a:lnTo>
                      <a:pt x="385" y="44"/>
                    </a:lnTo>
                    <a:lnTo>
                      <a:pt x="395" y="62"/>
                    </a:lnTo>
                    <a:lnTo>
                      <a:pt x="398" y="68"/>
                    </a:lnTo>
                    <a:lnTo>
                      <a:pt x="404" y="68"/>
                    </a:lnTo>
                    <a:lnTo>
                      <a:pt x="407" y="62"/>
                    </a:lnTo>
                    <a:lnTo>
                      <a:pt x="414" y="66"/>
                    </a:lnTo>
                    <a:lnTo>
                      <a:pt x="423" y="71"/>
                    </a:lnTo>
                    <a:lnTo>
                      <a:pt x="431" y="70"/>
                    </a:lnTo>
                    <a:lnTo>
                      <a:pt x="445" y="68"/>
                    </a:lnTo>
                    <a:lnTo>
                      <a:pt x="452" y="79"/>
                    </a:lnTo>
                    <a:lnTo>
                      <a:pt x="462" y="86"/>
                    </a:lnTo>
                    <a:lnTo>
                      <a:pt x="479" y="87"/>
                    </a:lnTo>
                    <a:lnTo>
                      <a:pt x="482" y="98"/>
                    </a:lnTo>
                    <a:lnTo>
                      <a:pt x="480" y="107"/>
                    </a:lnTo>
                    <a:lnTo>
                      <a:pt x="471" y="106"/>
                    </a:lnTo>
                    <a:lnTo>
                      <a:pt x="468" y="116"/>
                    </a:lnTo>
                    <a:lnTo>
                      <a:pt x="468" y="127"/>
                    </a:lnTo>
                    <a:lnTo>
                      <a:pt x="461" y="129"/>
                    </a:lnTo>
                    <a:lnTo>
                      <a:pt x="449" y="129"/>
                    </a:lnTo>
                    <a:lnTo>
                      <a:pt x="437" y="127"/>
                    </a:lnTo>
                    <a:lnTo>
                      <a:pt x="430" y="145"/>
                    </a:lnTo>
                    <a:lnTo>
                      <a:pt x="427" y="156"/>
                    </a:lnTo>
                    <a:lnTo>
                      <a:pt x="413" y="156"/>
                    </a:lnTo>
                    <a:lnTo>
                      <a:pt x="404" y="160"/>
                    </a:lnTo>
                    <a:lnTo>
                      <a:pt x="406" y="173"/>
                    </a:lnTo>
                    <a:lnTo>
                      <a:pt x="409" y="185"/>
                    </a:lnTo>
                    <a:lnTo>
                      <a:pt x="404" y="191"/>
                    </a:lnTo>
                    <a:lnTo>
                      <a:pt x="404" y="199"/>
                    </a:lnTo>
                    <a:lnTo>
                      <a:pt x="396" y="195"/>
                    </a:lnTo>
                    <a:lnTo>
                      <a:pt x="391" y="194"/>
                    </a:lnTo>
                    <a:lnTo>
                      <a:pt x="386" y="190"/>
                    </a:lnTo>
                    <a:lnTo>
                      <a:pt x="340" y="191"/>
                    </a:lnTo>
                    <a:lnTo>
                      <a:pt x="338" y="186"/>
                    </a:lnTo>
                    <a:lnTo>
                      <a:pt x="330" y="183"/>
                    </a:lnTo>
                    <a:lnTo>
                      <a:pt x="324" y="187"/>
                    </a:lnTo>
                    <a:lnTo>
                      <a:pt x="322" y="192"/>
                    </a:lnTo>
                    <a:lnTo>
                      <a:pt x="308" y="193"/>
                    </a:lnTo>
                    <a:lnTo>
                      <a:pt x="306" y="191"/>
                    </a:lnTo>
                    <a:lnTo>
                      <a:pt x="298" y="191"/>
                    </a:lnTo>
                    <a:lnTo>
                      <a:pt x="290" y="199"/>
                    </a:lnTo>
                    <a:lnTo>
                      <a:pt x="284" y="202"/>
                    </a:lnTo>
                    <a:lnTo>
                      <a:pt x="265" y="215"/>
                    </a:lnTo>
                    <a:lnTo>
                      <a:pt x="264" y="223"/>
                    </a:lnTo>
                    <a:lnTo>
                      <a:pt x="258" y="223"/>
                    </a:lnTo>
                    <a:lnTo>
                      <a:pt x="258" y="216"/>
                    </a:lnTo>
                    <a:lnTo>
                      <a:pt x="254" y="214"/>
                    </a:lnTo>
                    <a:lnTo>
                      <a:pt x="242" y="215"/>
                    </a:lnTo>
                    <a:lnTo>
                      <a:pt x="240" y="204"/>
                    </a:lnTo>
                    <a:lnTo>
                      <a:pt x="233" y="198"/>
                    </a:lnTo>
                    <a:lnTo>
                      <a:pt x="233" y="191"/>
                    </a:lnTo>
                    <a:lnTo>
                      <a:pt x="220" y="178"/>
                    </a:lnTo>
                    <a:lnTo>
                      <a:pt x="213" y="180"/>
                    </a:lnTo>
                    <a:lnTo>
                      <a:pt x="184" y="181"/>
                    </a:lnTo>
                    <a:lnTo>
                      <a:pt x="173" y="168"/>
                    </a:lnTo>
                    <a:lnTo>
                      <a:pt x="153" y="157"/>
                    </a:lnTo>
                    <a:lnTo>
                      <a:pt x="147" y="153"/>
                    </a:lnTo>
                    <a:lnTo>
                      <a:pt x="127" y="155"/>
                    </a:lnTo>
                    <a:lnTo>
                      <a:pt x="114" y="159"/>
                    </a:lnTo>
                    <a:lnTo>
                      <a:pt x="114" y="213"/>
                    </a:lnTo>
                    <a:lnTo>
                      <a:pt x="105" y="213"/>
                    </a:lnTo>
                    <a:lnTo>
                      <a:pt x="100" y="203"/>
                    </a:lnTo>
                    <a:lnTo>
                      <a:pt x="91" y="197"/>
                    </a:lnTo>
                    <a:lnTo>
                      <a:pt x="86" y="197"/>
                    </a:lnTo>
                    <a:lnTo>
                      <a:pt x="82" y="19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6" name="Freeform 1173"/>
              <p:cNvSpPr>
                <a:spLocks/>
              </p:cNvSpPr>
              <p:nvPr/>
            </p:nvSpPr>
            <p:spPr bwMode="gray">
              <a:xfrm>
                <a:off x="3075" y="935"/>
                <a:ext cx="1941" cy="669"/>
              </a:xfrm>
              <a:custGeom>
                <a:avLst/>
                <a:gdLst>
                  <a:gd name="T0" fmla="*/ 251 w 1929"/>
                  <a:gd name="T1" fmla="*/ 657 h 665"/>
                  <a:gd name="T2" fmla="*/ 189 w 1929"/>
                  <a:gd name="T3" fmla="*/ 641 h 665"/>
                  <a:gd name="T4" fmla="*/ 130 w 1929"/>
                  <a:gd name="T5" fmla="*/ 594 h 665"/>
                  <a:gd name="T6" fmla="*/ 123 w 1929"/>
                  <a:gd name="T7" fmla="*/ 535 h 665"/>
                  <a:gd name="T8" fmla="*/ 53 w 1929"/>
                  <a:gd name="T9" fmla="*/ 503 h 665"/>
                  <a:gd name="T10" fmla="*/ 10 w 1929"/>
                  <a:gd name="T11" fmla="*/ 436 h 665"/>
                  <a:gd name="T12" fmla="*/ 16 w 1929"/>
                  <a:gd name="T13" fmla="*/ 363 h 665"/>
                  <a:gd name="T14" fmla="*/ 26 w 1929"/>
                  <a:gd name="T15" fmla="*/ 251 h 665"/>
                  <a:gd name="T16" fmla="*/ 59 w 1929"/>
                  <a:gd name="T17" fmla="*/ 182 h 665"/>
                  <a:gd name="T18" fmla="*/ 129 w 1929"/>
                  <a:gd name="T19" fmla="*/ 259 h 665"/>
                  <a:gd name="T20" fmla="*/ 91 w 1929"/>
                  <a:gd name="T21" fmla="*/ 288 h 665"/>
                  <a:gd name="T22" fmla="*/ 135 w 1929"/>
                  <a:gd name="T23" fmla="*/ 284 h 665"/>
                  <a:gd name="T24" fmla="*/ 195 w 1929"/>
                  <a:gd name="T25" fmla="*/ 232 h 665"/>
                  <a:gd name="T26" fmla="*/ 237 w 1929"/>
                  <a:gd name="T27" fmla="*/ 243 h 665"/>
                  <a:gd name="T28" fmla="*/ 355 w 1929"/>
                  <a:gd name="T29" fmla="*/ 207 h 665"/>
                  <a:gd name="T30" fmla="*/ 373 w 1929"/>
                  <a:gd name="T31" fmla="*/ 169 h 665"/>
                  <a:gd name="T32" fmla="*/ 468 w 1929"/>
                  <a:gd name="T33" fmla="*/ 184 h 665"/>
                  <a:gd name="T34" fmla="*/ 535 w 1929"/>
                  <a:gd name="T35" fmla="*/ 136 h 665"/>
                  <a:gd name="T36" fmla="*/ 497 w 1929"/>
                  <a:gd name="T37" fmla="*/ 242 h 665"/>
                  <a:gd name="T38" fmla="*/ 589 w 1929"/>
                  <a:gd name="T39" fmla="*/ 209 h 665"/>
                  <a:gd name="T40" fmla="*/ 544 w 1929"/>
                  <a:gd name="T41" fmla="*/ 144 h 665"/>
                  <a:gd name="T42" fmla="*/ 601 w 1929"/>
                  <a:gd name="T43" fmla="*/ 157 h 665"/>
                  <a:gd name="T44" fmla="*/ 623 w 1929"/>
                  <a:gd name="T45" fmla="*/ 128 h 665"/>
                  <a:gd name="T46" fmla="*/ 698 w 1929"/>
                  <a:gd name="T47" fmla="*/ 72 h 665"/>
                  <a:gd name="T48" fmla="*/ 933 w 1929"/>
                  <a:gd name="T49" fmla="*/ 6 h 665"/>
                  <a:gd name="T50" fmla="*/ 965 w 1929"/>
                  <a:gd name="T51" fmla="*/ 91 h 665"/>
                  <a:gd name="T52" fmla="*/ 1008 w 1929"/>
                  <a:gd name="T53" fmla="*/ 94 h 665"/>
                  <a:gd name="T54" fmla="*/ 1193 w 1929"/>
                  <a:gd name="T55" fmla="*/ 102 h 665"/>
                  <a:gd name="T56" fmla="*/ 1306 w 1929"/>
                  <a:gd name="T57" fmla="*/ 148 h 665"/>
                  <a:gd name="T58" fmla="*/ 1452 w 1929"/>
                  <a:gd name="T59" fmla="*/ 134 h 665"/>
                  <a:gd name="T60" fmla="*/ 1589 w 1929"/>
                  <a:gd name="T61" fmla="*/ 188 h 665"/>
                  <a:gd name="T62" fmla="*/ 1705 w 1929"/>
                  <a:gd name="T63" fmla="*/ 196 h 665"/>
                  <a:gd name="T64" fmla="*/ 1860 w 1929"/>
                  <a:gd name="T65" fmla="*/ 221 h 665"/>
                  <a:gd name="T66" fmla="*/ 1929 w 1929"/>
                  <a:gd name="T67" fmla="*/ 256 h 665"/>
                  <a:gd name="T68" fmla="*/ 1825 w 1929"/>
                  <a:gd name="T69" fmla="*/ 254 h 665"/>
                  <a:gd name="T70" fmla="*/ 1781 w 1929"/>
                  <a:gd name="T71" fmla="*/ 288 h 665"/>
                  <a:gd name="T72" fmla="*/ 1695 w 1929"/>
                  <a:gd name="T73" fmla="*/ 370 h 665"/>
                  <a:gd name="T74" fmla="*/ 1597 w 1929"/>
                  <a:gd name="T75" fmla="*/ 407 h 665"/>
                  <a:gd name="T76" fmla="*/ 1573 w 1929"/>
                  <a:gd name="T77" fmla="*/ 484 h 665"/>
                  <a:gd name="T78" fmla="*/ 1551 w 1929"/>
                  <a:gd name="T79" fmla="*/ 405 h 665"/>
                  <a:gd name="T80" fmla="*/ 1610 w 1929"/>
                  <a:gd name="T81" fmla="*/ 341 h 665"/>
                  <a:gd name="T82" fmla="*/ 1507 w 1929"/>
                  <a:gd name="T83" fmla="*/ 378 h 665"/>
                  <a:gd name="T84" fmla="*/ 1439 w 1929"/>
                  <a:gd name="T85" fmla="*/ 383 h 665"/>
                  <a:gd name="T86" fmla="*/ 1313 w 1929"/>
                  <a:gd name="T87" fmla="*/ 478 h 665"/>
                  <a:gd name="T88" fmla="*/ 1278 w 1929"/>
                  <a:gd name="T89" fmla="*/ 630 h 665"/>
                  <a:gd name="T90" fmla="*/ 1264 w 1929"/>
                  <a:gd name="T91" fmla="*/ 591 h 665"/>
                  <a:gd name="T92" fmla="*/ 1203 w 1929"/>
                  <a:gd name="T93" fmla="*/ 543 h 665"/>
                  <a:gd name="T94" fmla="*/ 1108 w 1929"/>
                  <a:gd name="T95" fmla="*/ 505 h 665"/>
                  <a:gd name="T96" fmla="*/ 1028 w 1929"/>
                  <a:gd name="T97" fmla="*/ 532 h 665"/>
                  <a:gd name="T98" fmla="*/ 924 w 1929"/>
                  <a:gd name="T99" fmla="*/ 527 h 665"/>
                  <a:gd name="T100" fmla="*/ 840 w 1929"/>
                  <a:gd name="T101" fmla="*/ 534 h 665"/>
                  <a:gd name="T102" fmla="*/ 723 w 1929"/>
                  <a:gd name="T103" fmla="*/ 543 h 665"/>
                  <a:gd name="T104" fmla="*/ 628 w 1929"/>
                  <a:gd name="T105" fmla="*/ 520 h 665"/>
                  <a:gd name="T106" fmla="*/ 525 w 1929"/>
                  <a:gd name="T107" fmla="*/ 468 h 665"/>
                  <a:gd name="T108" fmla="*/ 397 w 1929"/>
                  <a:gd name="T109" fmla="*/ 490 h 665"/>
                  <a:gd name="T110" fmla="*/ 356 w 1929"/>
                  <a:gd name="T111" fmla="*/ 519 h 665"/>
                  <a:gd name="T112" fmla="*/ 241 w 1929"/>
                  <a:gd name="T113" fmla="*/ 528 h 66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9"/>
                  <a:gd name="T172" fmla="*/ 0 h 665"/>
                  <a:gd name="T173" fmla="*/ 1929 w 1929"/>
                  <a:gd name="T174" fmla="*/ 665 h 66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9" h="665">
                    <a:moveTo>
                      <a:pt x="258" y="592"/>
                    </a:moveTo>
                    <a:cubicBezTo>
                      <a:pt x="245" y="600"/>
                      <a:pt x="245" y="600"/>
                      <a:pt x="245" y="600"/>
                    </a:cubicBezTo>
                    <a:cubicBezTo>
                      <a:pt x="238" y="606"/>
                      <a:pt x="238" y="606"/>
                      <a:pt x="238" y="606"/>
                    </a:cubicBezTo>
                    <a:cubicBezTo>
                      <a:pt x="235" y="612"/>
                      <a:pt x="235" y="612"/>
                      <a:pt x="235" y="612"/>
                    </a:cubicBezTo>
                    <a:cubicBezTo>
                      <a:pt x="229" y="619"/>
                      <a:pt x="229" y="619"/>
                      <a:pt x="229" y="619"/>
                    </a:cubicBezTo>
                    <a:cubicBezTo>
                      <a:pt x="235" y="624"/>
                      <a:pt x="235" y="624"/>
                      <a:pt x="235" y="624"/>
                    </a:cubicBezTo>
                    <a:cubicBezTo>
                      <a:pt x="239" y="631"/>
                      <a:pt x="239" y="631"/>
                      <a:pt x="239" y="631"/>
                    </a:cubicBezTo>
                    <a:cubicBezTo>
                      <a:pt x="241" y="644"/>
                      <a:pt x="241" y="644"/>
                      <a:pt x="241" y="644"/>
                    </a:cubicBezTo>
                    <a:cubicBezTo>
                      <a:pt x="251" y="657"/>
                      <a:pt x="251" y="657"/>
                      <a:pt x="251" y="657"/>
                    </a:cubicBezTo>
                    <a:cubicBezTo>
                      <a:pt x="244" y="663"/>
                      <a:pt x="244" y="663"/>
                      <a:pt x="244" y="663"/>
                    </a:cubicBezTo>
                    <a:cubicBezTo>
                      <a:pt x="241" y="665"/>
                      <a:pt x="241" y="665"/>
                      <a:pt x="241" y="665"/>
                    </a:cubicBezTo>
                    <a:cubicBezTo>
                      <a:pt x="228" y="656"/>
                      <a:pt x="228" y="656"/>
                      <a:pt x="228" y="656"/>
                    </a:cubicBezTo>
                    <a:cubicBezTo>
                      <a:pt x="225" y="654"/>
                      <a:pt x="225" y="654"/>
                      <a:pt x="225" y="654"/>
                    </a:cubicBezTo>
                    <a:cubicBezTo>
                      <a:pt x="217" y="647"/>
                      <a:pt x="217" y="647"/>
                      <a:pt x="217" y="647"/>
                    </a:cubicBezTo>
                    <a:cubicBezTo>
                      <a:pt x="209" y="643"/>
                      <a:pt x="209" y="643"/>
                      <a:pt x="209" y="643"/>
                    </a:cubicBezTo>
                    <a:cubicBezTo>
                      <a:pt x="202" y="644"/>
                      <a:pt x="202" y="644"/>
                      <a:pt x="202" y="644"/>
                    </a:cubicBezTo>
                    <a:cubicBezTo>
                      <a:pt x="197" y="645"/>
                      <a:pt x="197" y="645"/>
                      <a:pt x="197" y="645"/>
                    </a:cubicBezTo>
                    <a:cubicBezTo>
                      <a:pt x="189" y="641"/>
                      <a:pt x="189" y="641"/>
                      <a:pt x="189" y="641"/>
                    </a:cubicBezTo>
                    <a:cubicBezTo>
                      <a:pt x="180" y="635"/>
                      <a:pt x="180" y="635"/>
                      <a:pt x="180" y="635"/>
                    </a:cubicBezTo>
                    <a:cubicBezTo>
                      <a:pt x="174" y="635"/>
                      <a:pt x="174" y="635"/>
                      <a:pt x="174" y="635"/>
                    </a:cubicBezTo>
                    <a:cubicBezTo>
                      <a:pt x="166" y="636"/>
                      <a:pt x="166" y="636"/>
                      <a:pt x="166" y="636"/>
                    </a:cubicBezTo>
                    <a:cubicBezTo>
                      <a:pt x="157" y="631"/>
                      <a:pt x="157" y="631"/>
                      <a:pt x="157" y="631"/>
                    </a:cubicBezTo>
                    <a:cubicBezTo>
                      <a:pt x="148" y="633"/>
                      <a:pt x="148" y="633"/>
                      <a:pt x="148" y="633"/>
                    </a:cubicBezTo>
                    <a:cubicBezTo>
                      <a:pt x="128" y="619"/>
                      <a:pt x="128" y="619"/>
                      <a:pt x="128" y="619"/>
                    </a:cubicBezTo>
                    <a:cubicBezTo>
                      <a:pt x="119" y="614"/>
                      <a:pt x="119" y="614"/>
                      <a:pt x="119" y="614"/>
                    </a:cubicBezTo>
                    <a:cubicBezTo>
                      <a:pt x="121" y="604"/>
                      <a:pt x="121" y="604"/>
                      <a:pt x="121" y="604"/>
                    </a:cubicBezTo>
                    <a:cubicBezTo>
                      <a:pt x="130" y="594"/>
                      <a:pt x="130" y="594"/>
                      <a:pt x="130" y="594"/>
                    </a:cubicBezTo>
                    <a:cubicBezTo>
                      <a:pt x="129" y="588"/>
                      <a:pt x="129" y="588"/>
                      <a:pt x="129" y="588"/>
                    </a:cubicBezTo>
                    <a:cubicBezTo>
                      <a:pt x="140" y="580"/>
                      <a:pt x="140" y="580"/>
                      <a:pt x="140" y="580"/>
                    </a:cubicBezTo>
                    <a:cubicBezTo>
                      <a:pt x="127" y="578"/>
                      <a:pt x="127" y="578"/>
                      <a:pt x="127" y="578"/>
                    </a:cubicBezTo>
                    <a:cubicBezTo>
                      <a:pt x="129" y="572"/>
                      <a:pt x="129" y="572"/>
                      <a:pt x="129" y="572"/>
                    </a:cubicBezTo>
                    <a:cubicBezTo>
                      <a:pt x="137" y="569"/>
                      <a:pt x="137" y="569"/>
                      <a:pt x="137" y="569"/>
                    </a:cubicBezTo>
                    <a:cubicBezTo>
                      <a:pt x="149" y="566"/>
                      <a:pt x="149" y="566"/>
                      <a:pt x="149" y="566"/>
                    </a:cubicBezTo>
                    <a:cubicBezTo>
                      <a:pt x="150" y="543"/>
                      <a:pt x="150" y="543"/>
                      <a:pt x="150" y="543"/>
                    </a:cubicBezTo>
                    <a:cubicBezTo>
                      <a:pt x="137" y="535"/>
                      <a:pt x="137" y="535"/>
                      <a:pt x="137" y="535"/>
                    </a:cubicBezTo>
                    <a:cubicBezTo>
                      <a:pt x="123" y="535"/>
                      <a:pt x="123" y="535"/>
                      <a:pt x="123" y="535"/>
                    </a:cubicBezTo>
                    <a:cubicBezTo>
                      <a:pt x="121" y="530"/>
                      <a:pt x="121" y="530"/>
                      <a:pt x="121" y="530"/>
                    </a:cubicBezTo>
                    <a:cubicBezTo>
                      <a:pt x="97" y="528"/>
                      <a:pt x="97" y="528"/>
                      <a:pt x="97" y="528"/>
                    </a:cubicBezTo>
                    <a:cubicBezTo>
                      <a:pt x="95" y="518"/>
                      <a:pt x="95" y="518"/>
                      <a:pt x="95" y="518"/>
                    </a:cubicBezTo>
                    <a:cubicBezTo>
                      <a:pt x="81" y="515"/>
                      <a:pt x="81" y="515"/>
                      <a:pt x="81" y="515"/>
                    </a:cubicBezTo>
                    <a:cubicBezTo>
                      <a:pt x="82" y="507"/>
                      <a:pt x="82" y="507"/>
                      <a:pt x="82" y="507"/>
                    </a:cubicBezTo>
                    <a:cubicBezTo>
                      <a:pt x="80" y="498"/>
                      <a:pt x="80" y="498"/>
                      <a:pt x="80" y="498"/>
                    </a:cubicBezTo>
                    <a:cubicBezTo>
                      <a:pt x="62" y="499"/>
                      <a:pt x="62" y="499"/>
                      <a:pt x="62" y="499"/>
                    </a:cubicBezTo>
                    <a:cubicBezTo>
                      <a:pt x="58" y="502"/>
                      <a:pt x="58" y="502"/>
                      <a:pt x="58" y="502"/>
                    </a:cubicBezTo>
                    <a:cubicBezTo>
                      <a:pt x="53" y="503"/>
                      <a:pt x="53" y="503"/>
                      <a:pt x="53" y="503"/>
                    </a:cubicBezTo>
                    <a:cubicBezTo>
                      <a:pt x="48" y="500"/>
                      <a:pt x="48" y="500"/>
                      <a:pt x="48" y="500"/>
                    </a:cubicBezTo>
                    <a:cubicBezTo>
                      <a:pt x="47" y="485"/>
                      <a:pt x="47" y="485"/>
                      <a:pt x="47" y="485"/>
                    </a:cubicBezTo>
                    <a:cubicBezTo>
                      <a:pt x="61" y="485"/>
                      <a:pt x="61" y="485"/>
                      <a:pt x="61" y="485"/>
                    </a:cubicBezTo>
                    <a:cubicBezTo>
                      <a:pt x="63" y="484"/>
                      <a:pt x="63" y="484"/>
                      <a:pt x="63" y="484"/>
                    </a:cubicBezTo>
                    <a:cubicBezTo>
                      <a:pt x="42" y="462"/>
                      <a:pt x="42" y="462"/>
                      <a:pt x="42" y="462"/>
                    </a:cubicBezTo>
                    <a:cubicBezTo>
                      <a:pt x="39" y="445"/>
                      <a:pt x="39" y="445"/>
                      <a:pt x="39" y="445"/>
                    </a:cubicBezTo>
                    <a:cubicBezTo>
                      <a:pt x="25" y="443"/>
                      <a:pt x="25" y="443"/>
                      <a:pt x="25" y="443"/>
                    </a:cubicBezTo>
                    <a:cubicBezTo>
                      <a:pt x="23" y="440"/>
                      <a:pt x="23" y="440"/>
                      <a:pt x="23" y="440"/>
                    </a:cubicBezTo>
                    <a:cubicBezTo>
                      <a:pt x="10" y="436"/>
                      <a:pt x="10" y="436"/>
                      <a:pt x="10" y="436"/>
                    </a:cubicBezTo>
                    <a:cubicBezTo>
                      <a:pt x="7" y="431"/>
                      <a:pt x="7" y="431"/>
                      <a:pt x="7" y="431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0" y="410"/>
                      <a:pt x="0" y="410"/>
                      <a:pt x="0" y="410"/>
                    </a:cubicBezTo>
                    <a:cubicBezTo>
                      <a:pt x="1" y="402"/>
                      <a:pt x="1" y="402"/>
                      <a:pt x="1" y="402"/>
                    </a:cubicBezTo>
                    <a:cubicBezTo>
                      <a:pt x="1" y="390"/>
                      <a:pt x="1" y="390"/>
                      <a:pt x="1" y="390"/>
                    </a:cubicBezTo>
                    <a:cubicBezTo>
                      <a:pt x="6" y="380"/>
                      <a:pt x="6" y="380"/>
                      <a:pt x="6" y="380"/>
                    </a:cubicBezTo>
                    <a:cubicBezTo>
                      <a:pt x="19" y="371"/>
                      <a:pt x="19" y="371"/>
                      <a:pt x="19" y="371"/>
                    </a:cubicBezTo>
                    <a:cubicBezTo>
                      <a:pt x="29" y="368"/>
                      <a:pt x="29" y="368"/>
                      <a:pt x="29" y="368"/>
                    </a:cubicBezTo>
                    <a:cubicBezTo>
                      <a:pt x="16" y="363"/>
                      <a:pt x="16" y="363"/>
                      <a:pt x="16" y="363"/>
                    </a:cubicBezTo>
                    <a:cubicBezTo>
                      <a:pt x="9" y="354"/>
                      <a:pt x="9" y="354"/>
                      <a:pt x="9" y="354"/>
                    </a:cubicBezTo>
                    <a:cubicBezTo>
                      <a:pt x="42" y="327"/>
                      <a:pt x="42" y="327"/>
                      <a:pt x="42" y="327"/>
                    </a:cubicBezTo>
                    <a:cubicBezTo>
                      <a:pt x="47" y="316"/>
                      <a:pt x="47" y="316"/>
                      <a:pt x="47" y="316"/>
                    </a:cubicBezTo>
                    <a:cubicBezTo>
                      <a:pt x="30" y="303"/>
                      <a:pt x="30" y="303"/>
                      <a:pt x="30" y="303"/>
                    </a:cubicBezTo>
                    <a:cubicBezTo>
                      <a:pt x="38" y="295"/>
                      <a:pt x="38" y="295"/>
                      <a:pt x="38" y="295"/>
                    </a:cubicBezTo>
                    <a:cubicBezTo>
                      <a:pt x="31" y="286"/>
                      <a:pt x="31" y="286"/>
                      <a:pt x="31" y="286"/>
                    </a:cubicBezTo>
                    <a:cubicBezTo>
                      <a:pt x="23" y="278"/>
                      <a:pt x="23" y="278"/>
                      <a:pt x="23" y="278"/>
                    </a:cubicBezTo>
                    <a:cubicBezTo>
                      <a:pt x="30" y="263"/>
                      <a:pt x="30" y="263"/>
                      <a:pt x="30" y="263"/>
                    </a:cubicBezTo>
                    <a:cubicBezTo>
                      <a:pt x="26" y="251"/>
                      <a:pt x="26" y="251"/>
                      <a:pt x="26" y="251"/>
                    </a:cubicBezTo>
                    <a:cubicBezTo>
                      <a:pt x="18" y="238"/>
                      <a:pt x="18" y="238"/>
                      <a:pt x="18" y="238"/>
                    </a:cubicBezTo>
                    <a:cubicBezTo>
                      <a:pt x="30" y="226"/>
                      <a:pt x="30" y="226"/>
                      <a:pt x="30" y="226"/>
                    </a:cubicBezTo>
                    <a:cubicBezTo>
                      <a:pt x="13" y="215"/>
                      <a:pt x="13" y="215"/>
                      <a:pt x="13" y="215"/>
                    </a:cubicBezTo>
                    <a:cubicBezTo>
                      <a:pt x="15" y="199"/>
                      <a:pt x="15" y="199"/>
                      <a:pt x="15" y="199"/>
                    </a:cubicBezTo>
                    <a:cubicBezTo>
                      <a:pt x="22" y="191"/>
                      <a:pt x="22" y="191"/>
                      <a:pt x="22" y="191"/>
                    </a:cubicBezTo>
                    <a:cubicBezTo>
                      <a:pt x="31" y="189"/>
                      <a:pt x="31" y="189"/>
                      <a:pt x="31" y="189"/>
                    </a:cubicBezTo>
                    <a:cubicBezTo>
                      <a:pt x="31" y="185"/>
                      <a:pt x="31" y="185"/>
                      <a:pt x="31" y="185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59" y="182"/>
                      <a:pt x="59" y="182"/>
                      <a:pt x="59" y="182"/>
                    </a:cubicBezTo>
                    <a:cubicBezTo>
                      <a:pt x="64" y="189"/>
                      <a:pt x="64" y="189"/>
                      <a:pt x="64" y="189"/>
                    </a:cubicBezTo>
                    <a:cubicBezTo>
                      <a:pt x="71" y="192"/>
                      <a:pt x="71" y="192"/>
                      <a:pt x="71" y="192"/>
                    </a:cubicBezTo>
                    <a:cubicBezTo>
                      <a:pt x="100" y="194"/>
                      <a:pt x="100" y="194"/>
                      <a:pt x="100" y="194"/>
                    </a:cubicBezTo>
                    <a:cubicBezTo>
                      <a:pt x="121" y="205"/>
                      <a:pt x="121" y="205"/>
                      <a:pt x="121" y="205"/>
                    </a:cubicBezTo>
                    <a:cubicBezTo>
                      <a:pt x="141" y="216"/>
                      <a:pt x="141" y="216"/>
                      <a:pt x="141" y="216"/>
                    </a:cubicBezTo>
                    <a:cubicBezTo>
                      <a:pt x="163" y="229"/>
                      <a:pt x="163" y="229"/>
                      <a:pt x="163" y="229"/>
                    </a:cubicBezTo>
                    <a:cubicBezTo>
                      <a:pt x="164" y="242"/>
                      <a:pt x="164" y="242"/>
                      <a:pt x="164" y="242"/>
                    </a:cubicBezTo>
                    <a:cubicBezTo>
                      <a:pt x="151" y="253"/>
                      <a:pt x="151" y="253"/>
                      <a:pt x="151" y="253"/>
                    </a:cubicBezTo>
                    <a:cubicBezTo>
                      <a:pt x="129" y="259"/>
                      <a:pt x="129" y="259"/>
                      <a:pt x="129" y="259"/>
                    </a:cubicBezTo>
                    <a:cubicBezTo>
                      <a:pt x="109" y="252"/>
                      <a:pt x="109" y="252"/>
                      <a:pt x="109" y="252"/>
                    </a:cubicBezTo>
                    <a:cubicBezTo>
                      <a:pt x="87" y="248"/>
                      <a:pt x="87" y="248"/>
                      <a:pt x="87" y="248"/>
                    </a:cubicBezTo>
                    <a:cubicBezTo>
                      <a:pt x="71" y="242"/>
                      <a:pt x="71" y="242"/>
                      <a:pt x="71" y="242"/>
                    </a:cubicBezTo>
                    <a:cubicBezTo>
                      <a:pt x="57" y="236"/>
                      <a:pt x="57" y="236"/>
                      <a:pt x="57" y="236"/>
                    </a:cubicBezTo>
                    <a:cubicBezTo>
                      <a:pt x="68" y="250"/>
                      <a:pt x="68" y="250"/>
                      <a:pt x="68" y="250"/>
                    </a:cubicBezTo>
                    <a:cubicBezTo>
                      <a:pt x="79" y="256"/>
                      <a:pt x="79" y="256"/>
                      <a:pt x="79" y="256"/>
                    </a:cubicBezTo>
                    <a:cubicBezTo>
                      <a:pt x="86" y="259"/>
                      <a:pt x="86" y="259"/>
                      <a:pt x="86" y="259"/>
                    </a:cubicBezTo>
                    <a:cubicBezTo>
                      <a:pt x="87" y="268"/>
                      <a:pt x="87" y="268"/>
                      <a:pt x="87" y="268"/>
                    </a:cubicBezTo>
                    <a:cubicBezTo>
                      <a:pt x="91" y="288"/>
                      <a:pt x="91" y="288"/>
                      <a:pt x="91" y="288"/>
                    </a:cubicBezTo>
                    <a:cubicBezTo>
                      <a:pt x="99" y="289"/>
                      <a:pt x="99" y="289"/>
                      <a:pt x="99" y="289"/>
                    </a:cubicBezTo>
                    <a:cubicBezTo>
                      <a:pt x="111" y="300"/>
                      <a:pt x="111" y="300"/>
                      <a:pt x="111" y="300"/>
                    </a:cubicBezTo>
                    <a:cubicBezTo>
                      <a:pt x="125" y="300"/>
                      <a:pt x="125" y="300"/>
                      <a:pt x="125" y="300"/>
                    </a:cubicBezTo>
                    <a:cubicBezTo>
                      <a:pt x="127" y="292"/>
                      <a:pt x="127" y="292"/>
                      <a:pt x="127" y="292"/>
                    </a:cubicBezTo>
                    <a:cubicBezTo>
                      <a:pt x="118" y="290"/>
                      <a:pt x="118" y="290"/>
                      <a:pt x="118" y="290"/>
                    </a:cubicBezTo>
                    <a:cubicBezTo>
                      <a:pt x="110" y="280"/>
                      <a:pt x="110" y="280"/>
                      <a:pt x="110" y="280"/>
                    </a:cubicBezTo>
                    <a:cubicBezTo>
                      <a:pt x="117" y="273"/>
                      <a:pt x="117" y="273"/>
                      <a:pt x="117" y="273"/>
                    </a:cubicBezTo>
                    <a:cubicBezTo>
                      <a:pt x="126" y="281"/>
                      <a:pt x="126" y="281"/>
                      <a:pt x="126" y="281"/>
                    </a:cubicBezTo>
                    <a:cubicBezTo>
                      <a:pt x="135" y="284"/>
                      <a:pt x="135" y="284"/>
                      <a:pt x="135" y="284"/>
                    </a:cubicBezTo>
                    <a:cubicBezTo>
                      <a:pt x="154" y="288"/>
                      <a:pt x="154" y="288"/>
                      <a:pt x="154" y="288"/>
                    </a:cubicBezTo>
                    <a:cubicBezTo>
                      <a:pt x="155" y="280"/>
                      <a:pt x="155" y="280"/>
                      <a:pt x="155" y="280"/>
                    </a:cubicBezTo>
                    <a:cubicBezTo>
                      <a:pt x="147" y="271"/>
                      <a:pt x="147" y="271"/>
                      <a:pt x="147" y="271"/>
                    </a:cubicBezTo>
                    <a:cubicBezTo>
                      <a:pt x="155" y="262"/>
                      <a:pt x="155" y="262"/>
                      <a:pt x="155" y="262"/>
                    </a:cubicBezTo>
                    <a:cubicBezTo>
                      <a:pt x="169" y="255"/>
                      <a:pt x="169" y="255"/>
                      <a:pt x="169" y="255"/>
                    </a:cubicBezTo>
                    <a:cubicBezTo>
                      <a:pt x="176" y="249"/>
                      <a:pt x="176" y="249"/>
                      <a:pt x="176" y="249"/>
                    </a:cubicBezTo>
                    <a:cubicBezTo>
                      <a:pt x="197" y="256"/>
                      <a:pt x="197" y="256"/>
                      <a:pt x="197" y="256"/>
                    </a:cubicBezTo>
                    <a:cubicBezTo>
                      <a:pt x="202" y="237"/>
                      <a:pt x="202" y="237"/>
                      <a:pt x="202" y="237"/>
                    </a:cubicBezTo>
                    <a:cubicBezTo>
                      <a:pt x="195" y="232"/>
                      <a:pt x="195" y="232"/>
                      <a:pt x="195" y="232"/>
                    </a:cubicBezTo>
                    <a:cubicBezTo>
                      <a:pt x="199" y="214"/>
                      <a:pt x="199" y="214"/>
                      <a:pt x="199" y="214"/>
                    </a:cubicBezTo>
                    <a:cubicBezTo>
                      <a:pt x="193" y="208"/>
                      <a:pt x="193" y="208"/>
                      <a:pt x="193" y="208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27" y="218"/>
                      <a:pt x="227" y="218"/>
                      <a:pt x="227" y="218"/>
                    </a:cubicBezTo>
                    <a:cubicBezTo>
                      <a:pt x="227" y="224"/>
                      <a:pt x="227" y="224"/>
                      <a:pt x="227" y="224"/>
                    </a:cubicBezTo>
                    <a:cubicBezTo>
                      <a:pt x="216" y="224"/>
                      <a:pt x="216" y="224"/>
                      <a:pt x="216" y="224"/>
                    </a:cubicBezTo>
                    <a:cubicBezTo>
                      <a:pt x="209" y="232"/>
                      <a:pt x="209" y="232"/>
                      <a:pt x="209" y="232"/>
                    </a:cubicBezTo>
                    <a:cubicBezTo>
                      <a:pt x="219" y="242"/>
                      <a:pt x="219" y="242"/>
                      <a:pt x="219" y="242"/>
                    </a:cubicBezTo>
                    <a:cubicBezTo>
                      <a:pt x="237" y="243"/>
                      <a:pt x="237" y="243"/>
                      <a:pt x="237" y="243"/>
                    </a:cubicBezTo>
                    <a:cubicBezTo>
                      <a:pt x="245" y="226"/>
                      <a:pt x="245" y="226"/>
                      <a:pt x="245" y="226"/>
                    </a:cubicBezTo>
                    <a:cubicBezTo>
                      <a:pt x="289" y="208"/>
                      <a:pt x="289" y="208"/>
                      <a:pt x="289" y="208"/>
                    </a:cubicBezTo>
                    <a:cubicBezTo>
                      <a:pt x="297" y="210"/>
                      <a:pt x="297" y="210"/>
                      <a:pt x="297" y="210"/>
                    </a:cubicBezTo>
                    <a:cubicBezTo>
                      <a:pt x="305" y="201"/>
                      <a:pt x="305" y="201"/>
                      <a:pt x="305" y="201"/>
                    </a:cubicBezTo>
                    <a:cubicBezTo>
                      <a:pt x="315" y="198"/>
                      <a:pt x="315" y="198"/>
                      <a:pt x="315" y="198"/>
                    </a:cubicBezTo>
                    <a:cubicBezTo>
                      <a:pt x="311" y="212"/>
                      <a:pt x="311" y="212"/>
                      <a:pt x="311" y="212"/>
                    </a:cubicBezTo>
                    <a:cubicBezTo>
                      <a:pt x="326" y="212"/>
                      <a:pt x="326" y="212"/>
                      <a:pt x="326" y="212"/>
                    </a:cubicBezTo>
                    <a:cubicBezTo>
                      <a:pt x="329" y="206"/>
                      <a:pt x="329" y="206"/>
                      <a:pt x="329" y="206"/>
                    </a:cubicBezTo>
                    <a:cubicBezTo>
                      <a:pt x="355" y="207"/>
                      <a:pt x="355" y="207"/>
                      <a:pt x="355" y="207"/>
                    </a:cubicBezTo>
                    <a:cubicBezTo>
                      <a:pt x="373" y="196"/>
                      <a:pt x="373" y="196"/>
                      <a:pt x="373" y="196"/>
                    </a:cubicBezTo>
                    <a:cubicBezTo>
                      <a:pt x="377" y="204"/>
                      <a:pt x="377" y="204"/>
                      <a:pt x="377" y="204"/>
                    </a:cubicBezTo>
                    <a:cubicBezTo>
                      <a:pt x="375" y="210"/>
                      <a:pt x="375" y="210"/>
                      <a:pt x="375" y="210"/>
                    </a:cubicBezTo>
                    <a:cubicBezTo>
                      <a:pt x="383" y="210"/>
                      <a:pt x="383" y="210"/>
                      <a:pt x="383" y="210"/>
                    </a:cubicBezTo>
                    <a:cubicBezTo>
                      <a:pt x="386" y="204"/>
                      <a:pt x="386" y="204"/>
                      <a:pt x="386" y="204"/>
                    </a:cubicBezTo>
                    <a:cubicBezTo>
                      <a:pt x="398" y="197"/>
                      <a:pt x="398" y="197"/>
                      <a:pt x="398" y="197"/>
                    </a:cubicBezTo>
                    <a:cubicBezTo>
                      <a:pt x="389" y="186"/>
                      <a:pt x="389" y="186"/>
                      <a:pt x="389" y="186"/>
                    </a:cubicBezTo>
                    <a:cubicBezTo>
                      <a:pt x="373" y="178"/>
                      <a:pt x="373" y="178"/>
                      <a:pt x="373" y="178"/>
                    </a:cubicBezTo>
                    <a:cubicBezTo>
                      <a:pt x="373" y="169"/>
                      <a:pt x="373" y="169"/>
                      <a:pt x="373" y="169"/>
                    </a:cubicBezTo>
                    <a:cubicBezTo>
                      <a:pt x="378" y="168"/>
                      <a:pt x="378" y="168"/>
                      <a:pt x="378" y="168"/>
                    </a:cubicBezTo>
                    <a:cubicBezTo>
                      <a:pt x="393" y="181"/>
                      <a:pt x="393" y="181"/>
                      <a:pt x="393" y="181"/>
                    </a:cubicBezTo>
                    <a:cubicBezTo>
                      <a:pt x="418" y="182"/>
                      <a:pt x="418" y="182"/>
                      <a:pt x="418" y="182"/>
                    </a:cubicBezTo>
                    <a:cubicBezTo>
                      <a:pt x="443" y="191"/>
                      <a:pt x="443" y="191"/>
                      <a:pt x="443" y="191"/>
                    </a:cubicBezTo>
                    <a:cubicBezTo>
                      <a:pt x="463" y="200"/>
                      <a:pt x="463" y="200"/>
                      <a:pt x="463" y="200"/>
                    </a:cubicBezTo>
                    <a:cubicBezTo>
                      <a:pt x="487" y="212"/>
                      <a:pt x="487" y="212"/>
                      <a:pt x="487" y="212"/>
                    </a:cubicBezTo>
                    <a:cubicBezTo>
                      <a:pt x="492" y="201"/>
                      <a:pt x="492" y="201"/>
                      <a:pt x="492" y="201"/>
                    </a:cubicBezTo>
                    <a:cubicBezTo>
                      <a:pt x="481" y="190"/>
                      <a:pt x="481" y="190"/>
                      <a:pt x="481" y="190"/>
                    </a:cubicBezTo>
                    <a:cubicBezTo>
                      <a:pt x="468" y="184"/>
                      <a:pt x="468" y="184"/>
                      <a:pt x="468" y="184"/>
                    </a:cubicBezTo>
                    <a:cubicBezTo>
                      <a:pt x="468" y="176"/>
                      <a:pt x="468" y="176"/>
                      <a:pt x="468" y="176"/>
                    </a:cubicBezTo>
                    <a:cubicBezTo>
                      <a:pt x="474" y="160"/>
                      <a:pt x="474" y="160"/>
                      <a:pt x="474" y="160"/>
                    </a:cubicBezTo>
                    <a:cubicBezTo>
                      <a:pt x="467" y="157"/>
                      <a:pt x="467" y="157"/>
                      <a:pt x="467" y="157"/>
                    </a:cubicBezTo>
                    <a:cubicBezTo>
                      <a:pt x="468" y="152"/>
                      <a:pt x="468" y="152"/>
                      <a:pt x="468" y="152"/>
                    </a:cubicBezTo>
                    <a:cubicBezTo>
                      <a:pt x="487" y="138"/>
                      <a:pt x="487" y="138"/>
                      <a:pt x="487" y="138"/>
                    </a:cubicBezTo>
                    <a:cubicBezTo>
                      <a:pt x="497" y="115"/>
                      <a:pt x="497" y="115"/>
                      <a:pt x="497" y="115"/>
                    </a:cubicBezTo>
                    <a:cubicBezTo>
                      <a:pt x="535" y="117"/>
                      <a:pt x="535" y="117"/>
                      <a:pt x="535" y="117"/>
                    </a:cubicBezTo>
                    <a:cubicBezTo>
                      <a:pt x="539" y="122"/>
                      <a:pt x="539" y="122"/>
                      <a:pt x="539" y="122"/>
                    </a:cubicBezTo>
                    <a:cubicBezTo>
                      <a:pt x="535" y="136"/>
                      <a:pt x="535" y="136"/>
                      <a:pt x="535" y="136"/>
                    </a:cubicBezTo>
                    <a:cubicBezTo>
                      <a:pt x="528" y="147"/>
                      <a:pt x="528" y="147"/>
                      <a:pt x="528" y="147"/>
                    </a:cubicBezTo>
                    <a:cubicBezTo>
                      <a:pt x="535" y="154"/>
                      <a:pt x="535" y="154"/>
                      <a:pt x="535" y="154"/>
                    </a:cubicBezTo>
                    <a:cubicBezTo>
                      <a:pt x="538" y="166"/>
                      <a:pt x="538" y="166"/>
                      <a:pt x="538" y="166"/>
                    </a:cubicBezTo>
                    <a:cubicBezTo>
                      <a:pt x="536" y="200"/>
                      <a:pt x="536" y="200"/>
                      <a:pt x="536" y="200"/>
                    </a:cubicBezTo>
                    <a:cubicBezTo>
                      <a:pt x="547" y="209"/>
                      <a:pt x="547" y="209"/>
                      <a:pt x="547" y="209"/>
                    </a:cubicBezTo>
                    <a:cubicBezTo>
                      <a:pt x="541" y="223"/>
                      <a:pt x="541" y="223"/>
                      <a:pt x="541" y="223"/>
                    </a:cubicBezTo>
                    <a:cubicBezTo>
                      <a:pt x="521" y="241"/>
                      <a:pt x="521" y="241"/>
                      <a:pt x="521" y="241"/>
                    </a:cubicBezTo>
                    <a:cubicBezTo>
                      <a:pt x="510" y="244"/>
                      <a:pt x="510" y="244"/>
                      <a:pt x="510" y="244"/>
                    </a:cubicBezTo>
                    <a:cubicBezTo>
                      <a:pt x="497" y="242"/>
                      <a:pt x="497" y="242"/>
                      <a:pt x="497" y="242"/>
                    </a:cubicBezTo>
                    <a:cubicBezTo>
                      <a:pt x="493" y="245"/>
                      <a:pt x="493" y="245"/>
                      <a:pt x="493" y="245"/>
                    </a:cubicBezTo>
                    <a:cubicBezTo>
                      <a:pt x="493" y="245"/>
                      <a:pt x="499" y="249"/>
                      <a:pt x="501" y="250"/>
                    </a:cubicBezTo>
                    <a:cubicBezTo>
                      <a:pt x="503" y="252"/>
                      <a:pt x="527" y="255"/>
                      <a:pt x="527" y="255"/>
                    </a:cubicBezTo>
                    <a:cubicBezTo>
                      <a:pt x="543" y="244"/>
                      <a:pt x="543" y="244"/>
                      <a:pt x="543" y="244"/>
                    </a:cubicBezTo>
                    <a:cubicBezTo>
                      <a:pt x="563" y="223"/>
                      <a:pt x="563" y="223"/>
                      <a:pt x="563" y="223"/>
                    </a:cubicBezTo>
                    <a:cubicBezTo>
                      <a:pt x="558" y="210"/>
                      <a:pt x="558" y="210"/>
                      <a:pt x="558" y="210"/>
                    </a:cubicBezTo>
                    <a:cubicBezTo>
                      <a:pt x="566" y="199"/>
                      <a:pt x="566" y="199"/>
                      <a:pt x="566" y="199"/>
                    </a:cubicBezTo>
                    <a:cubicBezTo>
                      <a:pt x="581" y="201"/>
                      <a:pt x="581" y="201"/>
                      <a:pt x="581" y="201"/>
                    </a:cubicBezTo>
                    <a:cubicBezTo>
                      <a:pt x="589" y="209"/>
                      <a:pt x="589" y="209"/>
                      <a:pt x="589" y="209"/>
                    </a:cubicBezTo>
                    <a:cubicBezTo>
                      <a:pt x="592" y="221"/>
                      <a:pt x="592" y="221"/>
                      <a:pt x="592" y="221"/>
                    </a:cubicBezTo>
                    <a:cubicBezTo>
                      <a:pt x="602" y="212"/>
                      <a:pt x="602" y="212"/>
                      <a:pt x="602" y="212"/>
                    </a:cubicBezTo>
                    <a:cubicBezTo>
                      <a:pt x="596" y="200"/>
                      <a:pt x="596" y="200"/>
                      <a:pt x="596" y="200"/>
                    </a:cubicBezTo>
                    <a:cubicBezTo>
                      <a:pt x="582" y="196"/>
                      <a:pt x="582" y="196"/>
                      <a:pt x="582" y="196"/>
                    </a:cubicBezTo>
                    <a:cubicBezTo>
                      <a:pt x="551" y="194"/>
                      <a:pt x="551" y="194"/>
                      <a:pt x="551" y="194"/>
                    </a:cubicBezTo>
                    <a:cubicBezTo>
                      <a:pt x="551" y="180"/>
                      <a:pt x="551" y="180"/>
                      <a:pt x="551" y="180"/>
                    </a:cubicBezTo>
                    <a:cubicBezTo>
                      <a:pt x="557" y="164"/>
                      <a:pt x="557" y="164"/>
                      <a:pt x="557" y="164"/>
                    </a:cubicBezTo>
                    <a:cubicBezTo>
                      <a:pt x="549" y="152"/>
                      <a:pt x="549" y="152"/>
                      <a:pt x="549" y="152"/>
                    </a:cubicBezTo>
                    <a:cubicBezTo>
                      <a:pt x="544" y="144"/>
                      <a:pt x="544" y="144"/>
                      <a:pt x="544" y="144"/>
                    </a:cubicBezTo>
                    <a:cubicBezTo>
                      <a:pt x="553" y="134"/>
                      <a:pt x="553" y="134"/>
                      <a:pt x="553" y="134"/>
                    </a:cubicBezTo>
                    <a:cubicBezTo>
                      <a:pt x="564" y="130"/>
                      <a:pt x="564" y="130"/>
                      <a:pt x="564" y="130"/>
                    </a:cubicBezTo>
                    <a:cubicBezTo>
                      <a:pt x="565" y="118"/>
                      <a:pt x="565" y="118"/>
                      <a:pt x="565" y="118"/>
                    </a:cubicBezTo>
                    <a:cubicBezTo>
                      <a:pt x="572" y="118"/>
                      <a:pt x="572" y="118"/>
                      <a:pt x="572" y="118"/>
                    </a:cubicBezTo>
                    <a:cubicBezTo>
                      <a:pt x="573" y="131"/>
                      <a:pt x="573" y="131"/>
                      <a:pt x="573" y="131"/>
                    </a:cubicBezTo>
                    <a:cubicBezTo>
                      <a:pt x="568" y="141"/>
                      <a:pt x="568" y="141"/>
                      <a:pt x="568" y="141"/>
                    </a:cubicBezTo>
                    <a:cubicBezTo>
                      <a:pt x="571" y="149"/>
                      <a:pt x="571" y="149"/>
                      <a:pt x="571" y="149"/>
                    </a:cubicBezTo>
                    <a:cubicBezTo>
                      <a:pt x="583" y="152"/>
                      <a:pt x="583" y="152"/>
                      <a:pt x="583" y="152"/>
                    </a:cubicBezTo>
                    <a:cubicBezTo>
                      <a:pt x="601" y="157"/>
                      <a:pt x="601" y="157"/>
                      <a:pt x="601" y="157"/>
                    </a:cubicBezTo>
                    <a:cubicBezTo>
                      <a:pt x="610" y="156"/>
                      <a:pt x="610" y="156"/>
                      <a:pt x="610" y="156"/>
                    </a:cubicBezTo>
                    <a:cubicBezTo>
                      <a:pt x="600" y="148"/>
                      <a:pt x="600" y="148"/>
                      <a:pt x="600" y="148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579" y="136"/>
                      <a:pt x="579" y="136"/>
                      <a:pt x="579" y="136"/>
                    </a:cubicBezTo>
                    <a:cubicBezTo>
                      <a:pt x="588" y="133"/>
                      <a:pt x="588" y="133"/>
                      <a:pt x="588" y="133"/>
                    </a:cubicBezTo>
                    <a:cubicBezTo>
                      <a:pt x="602" y="135"/>
                      <a:pt x="602" y="135"/>
                      <a:pt x="602" y="135"/>
                    </a:cubicBezTo>
                    <a:cubicBezTo>
                      <a:pt x="593" y="124"/>
                      <a:pt x="593" y="124"/>
                      <a:pt x="593" y="124"/>
                    </a:cubicBezTo>
                    <a:cubicBezTo>
                      <a:pt x="597" y="121"/>
                      <a:pt x="597" y="121"/>
                      <a:pt x="597" y="121"/>
                    </a:cubicBezTo>
                    <a:cubicBezTo>
                      <a:pt x="623" y="128"/>
                      <a:pt x="623" y="128"/>
                      <a:pt x="623" y="128"/>
                    </a:cubicBezTo>
                    <a:cubicBezTo>
                      <a:pt x="637" y="140"/>
                      <a:pt x="637" y="140"/>
                      <a:pt x="637" y="140"/>
                    </a:cubicBezTo>
                    <a:cubicBezTo>
                      <a:pt x="658" y="140"/>
                      <a:pt x="658" y="140"/>
                      <a:pt x="658" y="140"/>
                    </a:cubicBezTo>
                    <a:cubicBezTo>
                      <a:pt x="647" y="130"/>
                      <a:pt x="647" y="130"/>
                      <a:pt x="647" y="130"/>
                    </a:cubicBezTo>
                    <a:cubicBezTo>
                      <a:pt x="635" y="120"/>
                      <a:pt x="635" y="120"/>
                      <a:pt x="635" y="120"/>
                    </a:cubicBezTo>
                    <a:cubicBezTo>
                      <a:pt x="630" y="102"/>
                      <a:pt x="630" y="102"/>
                      <a:pt x="630" y="102"/>
                    </a:cubicBezTo>
                    <a:cubicBezTo>
                      <a:pt x="639" y="96"/>
                      <a:pt x="639" y="96"/>
                      <a:pt x="639" y="96"/>
                    </a:cubicBezTo>
                    <a:cubicBezTo>
                      <a:pt x="673" y="95"/>
                      <a:pt x="673" y="95"/>
                      <a:pt x="673" y="95"/>
                    </a:cubicBezTo>
                    <a:cubicBezTo>
                      <a:pt x="707" y="90"/>
                      <a:pt x="707" y="90"/>
                      <a:pt x="707" y="90"/>
                    </a:cubicBezTo>
                    <a:cubicBezTo>
                      <a:pt x="698" y="72"/>
                      <a:pt x="698" y="72"/>
                      <a:pt x="698" y="72"/>
                    </a:cubicBezTo>
                    <a:cubicBezTo>
                      <a:pt x="727" y="60"/>
                      <a:pt x="727" y="60"/>
                      <a:pt x="727" y="60"/>
                    </a:cubicBezTo>
                    <a:cubicBezTo>
                      <a:pt x="789" y="38"/>
                      <a:pt x="789" y="38"/>
                      <a:pt x="789" y="38"/>
                    </a:cubicBezTo>
                    <a:cubicBezTo>
                      <a:pt x="816" y="36"/>
                      <a:pt x="816" y="36"/>
                      <a:pt x="816" y="36"/>
                    </a:cubicBezTo>
                    <a:cubicBezTo>
                      <a:pt x="842" y="38"/>
                      <a:pt x="842" y="38"/>
                      <a:pt x="842" y="38"/>
                    </a:cubicBezTo>
                    <a:cubicBezTo>
                      <a:pt x="879" y="27"/>
                      <a:pt x="879" y="27"/>
                      <a:pt x="879" y="27"/>
                    </a:cubicBezTo>
                    <a:cubicBezTo>
                      <a:pt x="877" y="15"/>
                      <a:pt x="877" y="15"/>
                      <a:pt x="877" y="15"/>
                    </a:cubicBezTo>
                    <a:cubicBezTo>
                      <a:pt x="894" y="0"/>
                      <a:pt x="894" y="0"/>
                      <a:pt x="894" y="0"/>
                    </a:cubicBezTo>
                    <a:cubicBezTo>
                      <a:pt x="920" y="0"/>
                      <a:pt x="920" y="0"/>
                      <a:pt x="920" y="0"/>
                    </a:cubicBezTo>
                    <a:cubicBezTo>
                      <a:pt x="933" y="6"/>
                      <a:pt x="933" y="6"/>
                      <a:pt x="933" y="6"/>
                    </a:cubicBezTo>
                    <a:cubicBezTo>
                      <a:pt x="916" y="14"/>
                      <a:pt x="916" y="14"/>
                      <a:pt x="916" y="14"/>
                    </a:cubicBezTo>
                    <a:cubicBezTo>
                      <a:pt x="947" y="16"/>
                      <a:pt x="947" y="16"/>
                      <a:pt x="947" y="16"/>
                    </a:cubicBezTo>
                    <a:cubicBezTo>
                      <a:pt x="941" y="27"/>
                      <a:pt x="941" y="27"/>
                      <a:pt x="941" y="27"/>
                    </a:cubicBezTo>
                    <a:cubicBezTo>
                      <a:pt x="999" y="25"/>
                      <a:pt x="999" y="25"/>
                      <a:pt x="999" y="25"/>
                    </a:cubicBezTo>
                    <a:cubicBezTo>
                      <a:pt x="1020" y="38"/>
                      <a:pt x="1020" y="38"/>
                      <a:pt x="1020" y="38"/>
                    </a:cubicBezTo>
                    <a:cubicBezTo>
                      <a:pt x="1023" y="47"/>
                      <a:pt x="1023" y="47"/>
                      <a:pt x="1023" y="47"/>
                    </a:cubicBezTo>
                    <a:cubicBezTo>
                      <a:pt x="1017" y="62"/>
                      <a:pt x="1017" y="62"/>
                      <a:pt x="1017" y="62"/>
                    </a:cubicBezTo>
                    <a:cubicBezTo>
                      <a:pt x="991" y="76"/>
                      <a:pt x="991" y="76"/>
                      <a:pt x="991" y="76"/>
                    </a:cubicBezTo>
                    <a:cubicBezTo>
                      <a:pt x="965" y="91"/>
                      <a:pt x="965" y="91"/>
                      <a:pt x="965" y="91"/>
                    </a:cubicBezTo>
                    <a:cubicBezTo>
                      <a:pt x="927" y="111"/>
                      <a:pt x="927" y="111"/>
                      <a:pt x="927" y="111"/>
                    </a:cubicBezTo>
                    <a:cubicBezTo>
                      <a:pt x="931" y="115"/>
                      <a:pt x="931" y="115"/>
                      <a:pt x="931" y="115"/>
                    </a:cubicBezTo>
                    <a:cubicBezTo>
                      <a:pt x="947" y="109"/>
                      <a:pt x="947" y="109"/>
                      <a:pt x="947" y="109"/>
                    </a:cubicBezTo>
                    <a:cubicBezTo>
                      <a:pt x="979" y="100"/>
                      <a:pt x="979" y="100"/>
                      <a:pt x="979" y="100"/>
                    </a:cubicBezTo>
                    <a:cubicBezTo>
                      <a:pt x="977" y="94"/>
                      <a:pt x="977" y="94"/>
                      <a:pt x="977" y="94"/>
                    </a:cubicBezTo>
                    <a:cubicBezTo>
                      <a:pt x="983" y="86"/>
                      <a:pt x="983" y="86"/>
                      <a:pt x="983" y="86"/>
                    </a:cubicBezTo>
                    <a:cubicBezTo>
                      <a:pt x="995" y="83"/>
                      <a:pt x="995" y="83"/>
                      <a:pt x="995" y="83"/>
                    </a:cubicBezTo>
                    <a:cubicBezTo>
                      <a:pt x="999" y="90"/>
                      <a:pt x="999" y="90"/>
                      <a:pt x="999" y="90"/>
                    </a:cubicBezTo>
                    <a:cubicBezTo>
                      <a:pt x="1008" y="94"/>
                      <a:pt x="1008" y="94"/>
                      <a:pt x="1008" y="94"/>
                    </a:cubicBezTo>
                    <a:cubicBezTo>
                      <a:pt x="1021" y="102"/>
                      <a:pt x="1021" y="102"/>
                      <a:pt x="1021" y="102"/>
                    </a:cubicBezTo>
                    <a:cubicBezTo>
                      <a:pt x="1029" y="98"/>
                      <a:pt x="1029" y="98"/>
                      <a:pt x="1029" y="98"/>
                    </a:cubicBezTo>
                    <a:cubicBezTo>
                      <a:pt x="1084" y="100"/>
                      <a:pt x="1084" y="100"/>
                      <a:pt x="1084" y="100"/>
                    </a:cubicBezTo>
                    <a:cubicBezTo>
                      <a:pt x="1085" y="108"/>
                      <a:pt x="1085" y="108"/>
                      <a:pt x="1085" y="108"/>
                    </a:cubicBezTo>
                    <a:cubicBezTo>
                      <a:pt x="1138" y="114"/>
                      <a:pt x="1138" y="114"/>
                      <a:pt x="1138" y="114"/>
                    </a:cubicBezTo>
                    <a:cubicBezTo>
                      <a:pt x="1145" y="93"/>
                      <a:pt x="1145" y="93"/>
                      <a:pt x="1145" y="93"/>
                    </a:cubicBezTo>
                    <a:cubicBezTo>
                      <a:pt x="1155" y="96"/>
                      <a:pt x="1155" y="96"/>
                      <a:pt x="1155" y="96"/>
                    </a:cubicBezTo>
                    <a:cubicBezTo>
                      <a:pt x="1169" y="102"/>
                      <a:pt x="1169" y="102"/>
                      <a:pt x="1169" y="102"/>
                    </a:cubicBezTo>
                    <a:cubicBezTo>
                      <a:pt x="1193" y="102"/>
                      <a:pt x="1193" y="102"/>
                      <a:pt x="1193" y="102"/>
                    </a:cubicBezTo>
                    <a:cubicBezTo>
                      <a:pt x="1207" y="116"/>
                      <a:pt x="1207" y="116"/>
                      <a:pt x="1207" y="116"/>
                    </a:cubicBezTo>
                    <a:cubicBezTo>
                      <a:pt x="1210" y="129"/>
                      <a:pt x="1210" y="129"/>
                      <a:pt x="1210" y="129"/>
                    </a:cubicBezTo>
                    <a:cubicBezTo>
                      <a:pt x="1201" y="135"/>
                      <a:pt x="1201" y="135"/>
                      <a:pt x="1201" y="135"/>
                    </a:cubicBezTo>
                    <a:cubicBezTo>
                      <a:pt x="1217" y="154"/>
                      <a:pt x="1217" y="154"/>
                      <a:pt x="1217" y="154"/>
                    </a:cubicBezTo>
                    <a:cubicBezTo>
                      <a:pt x="1234" y="160"/>
                      <a:pt x="1234" y="160"/>
                      <a:pt x="1234" y="160"/>
                    </a:cubicBezTo>
                    <a:cubicBezTo>
                      <a:pt x="1249" y="137"/>
                      <a:pt x="1249" y="137"/>
                      <a:pt x="1249" y="137"/>
                    </a:cubicBezTo>
                    <a:cubicBezTo>
                      <a:pt x="1267" y="148"/>
                      <a:pt x="1267" y="148"/>
                      <a:pt x="1267" y="148"/>
                    </a:cubicBezTo>
                    <a:cubicBezTo>
                      <a:pt x="1286" y="142"/>
                      <a:pt x="1286" y="142"/>
                      <a:pt x="1286" y="142"/>
                    </a:cubicBezTo>
                    <a:cubicBezTo>
                      <a:pt x="1306" y="148"/>
                      <a:pt x="1306" y="148"/>
                      <a:pt x="1306" y="148"/>
                    </a:cubicBezTo>
                    <a:cubicBezTo>
                      <a:pt x="1322" y="143"/>
                      <a:pt x="1322" y="143"/>
                      <a:pt x="1322" y="143"/>
                    </a:cubicBezTo>
                    <a:cubicBezTo>
                      <a:pt x="1334" y="138"/>
                      <a:pt x="1334" y="138"/>
                      <a:pt x="1334" y="138"/>
                    </a:cubicBezTo>
                    <a:cubicBezTo>
                      <a:pt x="1333" y="124"/>
                      <a:pt x="1333" y="124"/>
                      <a:pt x="1333" y="124"/>
                    </a:cubicBezTo>
                    <a:cubicBezTo>
                      <a:pt x="1349" y="117"/>
                      <a:pt x="1349" y="117"/>
                      <a:pt x="1349" y="117"/>
                    </a:cubicBezTo>
                    <a:cubicBezTo>
                      <a:pt x="1399" y="120"/>
                      <a:pt x="1399" y="120"/>
                      <a:pt x="1399" y="120"/>
                    </a:cubicBezTo>
                    <a:cubicBezTo>
                      <a:pt x="1408" y="128"/>
                      <a:pt x="1408" y="128"/>
                      <a:pt x="1408" y="128"/>
                    </a:cubicBezTo>
                    <a:cubicBezTo>
                      <a:pt x="1413" y="132"/>
                      <a:pt x="1413" y="132"/>
                      <a:pt x="1413" y="132"/>
                    </a:cubicBezTo>
                    <a:cubicBezTo>
                      <a:pt x="1441" y="128"/>
                      <a:pt x="1441" y="128"/>
                      <a:pt x="1441" y="128"/>
                    </a:cubicBezTo>
                    <a:cubicBezTo>
                      <a:pt x="1452" y="134"/>
                      <a:pt x="1452" y="134"/>
                      <a:pt x="1452" y="134"/>
                    </a:cubicBezTo>
                    <a:cubicBezTo>
                      <a:pt x="1446" y="141"/>
                      <a:pt x="1446" y="141"/>
                      <a:pt x="1446" y="141"/>
                    </a:cubicBezTo>
                    <a:cubicBezTo>
                      <a:pt x="1456" y="146"/>
                      <a:pt x="1456" y="146"/>
                      <a:pt x="1456" y="146"/>
                    </a:cubicBezTo>
                    <a:cubicBezTo>
                      <a:pt x="1479" y="156"/>
                      <a:pt x="1479" y="156"/>
                      <a:pt x="1479" y="156"/>
                    </a:cubicBezTo>
                    <a:cubicBezTo>
                      <a:pt x="1518" y="156"/>
                      <a:pt x="1518" y="156"/>
                      <a:pt x="1518" y="156"/>
                    </a:cubicBezTo>
                    <a:cubicBezTo>
                      <a:pt x="1558" y="158"/>
                      <a:pt x="1558" y="158"/>
                      <a:pt x="1558" y="158"/>
                    </a:cubicBezTo>
                    <a:cubicBezTo>
                      <a:pt x="1574" y="168"/>
                      <a:pt x="1574" y="168"/>
                      <a:pt x="1574" y="168"/>
                    </a:cubicBezTo>
                    <a:cubicBezTo>
                      <a:pt x="1573" y="178"/>
                      <a:pt x="1573" y="178"/>
                      <a:pt x="1573" y="178"/>
                    </a:cubicBezTo>
                    <a:cubicBezTo>
                      <a:pt x="1577" y="184"/>
                      <a:pt x="1577" y="184"/>
                      <a:pt x="1577" y="184"/>
                    </a:cubicBezTo>
                    <a:cubicBezTo>
                      <a:pt x="1589" y="188"/>
                      <a:pt x="1589" y="188"/>
                      <a:pt x="1589" y="188"/>
                    </a:cubicBezTo>
                    <a:cubicBezTo>
                      <a:pt x="1600" y="184"/>
                      <a:pt x="1600" y="184"/>
                      <a:pt x="1600" y="184"/>
                    </a:cubicBezTo>
                    <a:cubicBezTo>
                      <a:pt x="1649" y="186"/>
                      <a:pt x="1649" y="186"/>
                      <a:pt x="1649" y="186"/>
                    </a:cubicBezTo>
                    <a:cubicBezTo>
                      <a:pt x="1656" y="187"/>
                      <a:pt x="1656" y="187"/>
                      <a:pt x="1656" y="187"/>
                    </a:cubicBezTo>
                    <a:cubicBezTo>
                      <a:pt x="1667" y="181"/>
                      <a:pt x="1667" y="181"/>
                      <a:pt x="1667" y="181"/>
                    </a:cubicBezTo>
                    <a:cubicBezTo>
                      <a:pt x="1671" y="182"/>
                      <a:pt x="1671" y="182"/>
                      <a:pt x="1671" y="182"/>
                    </a:cubicBezTo>
                    <a:cubicBezTo>
                      <a:pt x="1671" y="190"/>
                      <a:pt x="1671" y="190"/>
                      <a:pt x="1671" y="190"/>
                    </a:cubicBezTo>
                    <a:cubicBezTo>
                      <a:pt x="1685" y="201"/>
                      <a:pt x="1685" y="201"/>
                      <a:pt x="1685" y="201"/>
                    </a:cubicBezTo>
                    <a:cubicBezTo>
                      <a:pt x="1701" y="203"/>
                      <a:pt x="1701" y="203"/>
                      <a:pt x="1701" y="203"/>
                    </a:cubicBezTo>
                    <a:cubicBezTo>
                      <a:pt x="1705" y="196"/>
                      <a:pt x="1705" y="196"/>
                      <a:pt x="1705" y="196"/>
                    </a:cubicBezTo>
                    <a:cubicBezTo>
                      <a:pt x="1700" y="188"/>
                      <a:pt x="1700" y="188"/>
                      <a:pt x="1700" y="188"/>
                    </a:cubicBezTo>
                    <a:cubicBezTo>
                      <a:pt x="1699" y="175"/>
                      <a:pt x="1699" y="175"/>
                      <a:pt x="1699" y="175"/>
                    </a:cubicBezTo>
                    <a:cubicBezTo>
                      <a:pt x="1708" y="173"/>
                      <a:pt x="1708" y="173"/>
                      <a:pt x="1708" y="173"/>
                    </a:cubicBezTo>
                    <a:cubicBezTo>
                      <a:pt x="1721" y="178"/>
                      <a:pt x="1721" y="178"/>
                      <a:pt x="1721" y="178"/>
                    </a:cubicBezTo>
                    <a:cubicBezTo>
                      <a:pt x="1745" y="179"/>
                      <a:pt x="1745" y="179"/>
                      <a:pt x="1745" y="179"/>
                    </a:cubicBezTo>
                    <a:cubicBezTo>
                      <a:pt x="1773" y="183"/>
                      <a:pt x="1773" y="183"/>
                      <a:pt x="1773" y="183"/>
                    </a:cubicBezTo>
                    <a:cubicBezTo>
                      <a:pt x="1806" y="195"/>
                      <a:pt x="1806" y="195"/>
                      <a:pt x="1806" y="195"/>
                    </a:cubicBezTo>
                    <a:cubicBezTo>
                      <a:pt x="1826" y="206"/>
                      <a:pt x="1826" y="206"/>
                      <a:pt x="1826" y="206"/>
                    </a:cubicBezTo>
                    <a:cubicBezTo>
                      <a:pt x="1860" y="221"/>
                      <a:pt x="1860" y="221"/>
                      <a:pt x="1860" y="221"/>
                    </a:cubicBezTo>
                    <a:cubicBezTo>
                      <a:pt x="1867" y="230"/>
                      <a:pt x="1867" y="230"/>
                      <a:pt x="1867" y="230"/>
                    </a:cubicBezTo>
                    <a:cubicBezTo>
                      <a:pt x="1870" y="238"/>
                      <a:pt x="1870" y="238"/>
                      <a:pt x="1870" y="238"/>
                    </a:cubicBezTo>
                    <a:cubicBezTo>
                      <a:pt x="1877" y="250"/>
                      <a:pt x="1877" y="250"/>
                      <a:pt x="1877" y="250"/>
                    </a:cubicBezTo>
                    <a:cubicBezTo>
                      <a:pt x="1883" y="248"/>
                      <a:pt x="1883" y="248"/>
                      <a:pt x="1883" y="248"/>
                    </a:cubicBezTo>
                    <a:cubicBezTo>
                      <a:pt x="1880" y="235"/>
                      <a:pt x="1880" y="235"/>
                      <a:pt x="1880" y="235"/>
                    </a:cubicBezTo>
                    <a:cubicBezTo>
                      <a:pt x="1891" y="236"/>
                      <a:pt x="1891" y="236"/>
                      <a:pt x="1891" y="236"/>
                    </a:cubicBezTo>
                    <a:cubicBezTo>
                      <a:pt x="1906" y="238"/>
                      <a:pt x="1906" y="238"/>
                      <a:pt x="1906" y="238"/>
                    </a:cubicBezTo>
                    <a:cubicBezTo>
                      <a:pt x="1921" y="248"/>
                      <a:pt x="1921" y="248"/>
                      <a:pt x="1921" y="248"/>
                    </a:cubicBezTo>
                    <a:cubicBezTo>
                      <a:pt x="1929" y="256"/>
                      <a:pt x="1929" y="256"/>
                      <a:pt x="1929" y="256"/>
                    </a:cubicBezTo>
                    <a:cubicBezTo>
                      <a:pt x="1920" y="266"/>
                      <a:pt x="1920" y="266"/>
                      <a:pt x="1920" y="266"/>
                    </a:cubicBezTo>
                    <a:cubicBezTo>
                      <a:pt x="1900" y="270"/>
                      <a:pt x="1900" y="270"/>
                      <a:pt x="1900" y="270"/>
                    </a:cubicBezTo>
                    <a:cubicBezTo>
                      <a:pt x="1897" y="280"/>
                      <a:pt x="1897" y="280"/>
                      <a:pt x="1897" y="280"/>
                    </a:cubicBezTo>
                    <a:cubicBezTo>
                      <a:pt x="1892" y="294"/>
                      <a:pt x="1892" y="294"/>
                      <a:pt x="1892" y="294"/>
                    </a:cubicBezTo>
                    <a:cubicBezTo>
                      <a:pt x="1871" y="284"/>
                      <a:pt x="1871" y="284"/>
                      <a:pt x="1871" y="284"/>
                    </a:cubicBezTo>
                    <a:cubicBezTo>
                      <a:pt x="1858" y="279"/>
                      <a:pt x="1858" y="279"/>
                      <a:pt x="1858" y="279"/>
                    </a:cubicBezTo>
                    <a:cubicBezTo>
                      <a:pt x="1860" y="267"/>
                      <a:pt x="1860" y="267"/>
                      <a:pt x="1860" y="267"/>
                    </a:cubicBezTo>
                    <a:cubicBezTo>
                      <a:pt x="1829" y="268"/>
                      <a:pt x="1829" y="268"/>
                      <a:pt x="1829" y="268"/>
                    </a:cubicBezTo>
                    <a:cubicBezTo>
                      <a:pt x="1825" y="254"/>
                      <a:pt x="1825" y="254"/>
                      <a:pt x="1825" y="254"/>
                    </a:cubicBezTo>
                    <a:cubicBezTo>
                      <a:pt x="1813" y="256"/>
                      <a:pt x="1813" y="256"/>
                      <a:pt x="1813" y="256"/>
                    </a:cubicBezTo>
                    <a:cubicBezTo>
                      <a:pt x="1813" y="265"/>
                      <a:pt x="1813" y="265"/>
                      <a:pt x="1813" y="265"/>
                    </a:cubicBezTo>
                    <a:cubicBezTo>
                      <a:pt x="1817" y="270"/>
                      <a:pt x="1817" y="270"/>
                      <a:pt x="1817" y="270"/>
                    </a:cubicBezTo>
                    <a:cubicBezTo>
                      <a:pt x="1803" y="282"/>
                      <a:pt x="1803" y="282"/>
                      <a:pt x="1803" y="282"/>
                    </a:cubicBezTo>
                    <a:cubicBezTo>
                      <a:pt x="1788" y="284"/>
                      <a:pt x="1788" y="284"/>
                      <a:pt x="1788" y="284"/>
                    </a:cubicBezTo>
                    <a:cubicBezTo>
                      <a:pt x="1778" y="282"/>
                      <a:pt x="1778" y="282"/>
                      <a:pt x="1778" y="282"/>
                    </a:cubicBezTo>
                    <a:cubicBezTo>
                      <a:pt x="1771" y="278"/>
                      <a:pt x="1771" y="278"/>
                      <a:pt x="1771" y="278"/>
                    </a:cubicBezTo>
                    <a:cubicBezTo>
                      <a:pt x="1771" y="284"/>
                      <a:pt x="1771" y="284"/>
                      <a:pt x="1771" y="284"/>
                    </a:cubicBezTo>
                    <a:cubicBezTo>
                      <a:pt x="1781" y="288"/>
                      <a:pt x="1781" y="288"/>
                      <a:pt x="1781" y="288"/>
                    </a:cubicBezTo>
                    <a:cubicBezTo>
                      <a:pt x="1791" y="294"/>
                      <a:pt x="1791" y="294"/>
                      <a:pt x="1791" y="294"/>
                    </a:cubicBezTo>
                    <a:cubicBezTo>
                      <a:pt x="1796" y="307"/>
                      <a:pt x="1796" y="307"/>
                      <a:pt x="1796" y="307"/>
                    </a:cubicBezTo>
                    <a:cubicBezTo>
                      <a:pt x="1805" y="322"/>
                      <a:pt x="1805" y="322"/>
                      <a:pt x="1805" y="322"/>
                    </a:cubicBezTo>
                    <a:cubicBezTo>
                      <a:pt x="1795" y="326"/>
                      <a:pt x="1795" y="326"/>
                      <a:pt x="1795" y="326"/>
                    </a:cubicBezTo>
                    <a:cubicBezTo>
                      <a:pt x="1775" y="320"/>
                      <a:pt x="1775" y="320"/>
                      <a:pt x="1775" y="320"/>
                    </a:cubicBezTo>
                    <a:cubicBezTo>
                      <a:pt x="1766" y="328"/>
                      <a:pt x="1766" y="328"/>
                      <a:pt x="1766" y="328"/>
                    </a:cubicBezTo>
                    <a:cubicBezTo>
                      <a:pt x="1739" y="338"/>
                      <a:pt x="1739" y="338"/>
                      <a:pt x="1739" y="338"/>
                    </a:cubicBezTo>
                    <a:cubicBezTo>
                      <a:pt x="1725" y="346"/>
                      <a:pt x="1725" y="346"/>
                      <a:pt x="1725" y="346"/>
                    </a:cubicBezTo>
                    <a:cubicBezTo>
                      <a:pt x="1695" y="370"/>
                      <a:pt x="1695" y="370"/>
                      <a:pt x="1695" y="370"/>
                    </a:cubicBezTo>
                    <a:cubicBezTo>
                      <a:pt x="1683" y="362"/>
                      <a:pt x="1683" y="362"/>
                      <a:pt x="1683" y="362"/>
                    </a:cubicBezTo>
                    <a:cubicBezTo>
                      <a:pt x="1661" y="362"/>
                      <a:pt x="1661" y="362"/>
                      <a:pt x="1661" y="362"/>
                    </a:cubicBezTo>
                    <a:cubicBezTo>
                      <a:pt x="1649" y="373"/>
                      <a:pt x="1649" y="373"/>
                      <a:pt x="1649" y="373"/>
                    </a:cubicBezTo>
                    <a:cubicBezTo>
                      <a:pt x="1647" y="362"/>
                      <a:pt x="1647" y="362"/>
                      <a:pt x="1647" y="362"/>
                    </a:cubicBezTo>
                    <a:cubicBezTo>
                      <a:pt x="1639" y="362"/>
                      <a:pt x="1639" y="362"/>
                      <a:pt x="1639" y="362"/>
                    </a:cubicBezTo>
                    <a:cubicBezTo>
                      <a:pt x="1636" y="371"/>
                      <a:pt x="1636" y="371"/>
                      <a:pt x="1636" y="371"/>
                    </a:cubicBezTo>
                    <a:cubicBezTo>
                      <a:pt x="1615" y="370"/>
                      <a:pt x="1615" y="370"/>
                      <a:pt x="1615" y="370"/>
                    </a:cubicBezTo>
                    <a:cubicBezTo>
                      <a:pt x="1597" y="398"/>
                      <a:pt x="1597" y="398"/>
                      <a:pt x="1597" y="398"/>
                    </a:cubicBezTo>
                    <a:cubicBezTo>
                      <a:pt x="1597" y="407"/>
                      <a:pt x="1597" y="407"/>
                      <a:pt x="1597" y="407"/>
                    </a:cubicBezTo>
                    <a:cubicBezTo>
                      <a:pt x="1609" y="408"/>
                      <a:pt x="1609" y="408"/>
                      <a:pt x="1609" y="408"/>
                    </a:cubicBezTo>
                    <a:cubicBezTo>
                      <a:pt x="1607" y="422"/>
                      <a:pt x="1607" y="422"/>
                      <a:pt x="1607" y="422"/>
                    </a:cubicBezTo>
                    <a:cubicBezTo>
                      <a:pt x="1611" y="434"/>
                      <a:pt x="1611" y="434"/>
                      <a:pt x="1611" y="434"/>
                    </a:cubicBezTo>
                    <a:cubicBezTo>
                      <a:pt x="1597" y="438"/>
                      <a:pt x="1597" y="438"/>
                      <a:pt x="1597" y="438"/>
                    </a:cubicBezTo>
                    <a:cubicBezTo>
                      <a:pt x="1593" y="448"/>
                      <a:pt x="1593" y="448"/>
                      <a:pt x="1593" y="448"/>
                    </a:cubicBezTo>
                    <a:cubicBezTo>
                      <a:pt x="1597" y="461"/>
                      <a:pt x="1597" y="461"/>
                      <a:pt x="1597" y="461"/>
                    </a:cubicBezTo>
                    <a:cubicBezTo>
                      <a:pt x="1579" y="467"/>
                      <a:pt x="1579" y="467"/>
                      <a:pt x="1579" y="467"/>
                    </a:cubicBezTo>
                    <a:cubicBezTo>
                      <a:pt x="1573" y="473"/>
                      <a:pt x="1573" y="473"/>
                      <a:pt x="1573" y="473"/>
                    </a:cubicBezTo>
                    <a:cubicBezTo>
                      <a:pt x="1573" y="473"/>
                      <a:pt x="1575" y="482"/>
                      <a:pt x="1573" y="484"/>
                    </a:cubicBezTo>
                    <a:cubicBezTo>
                      <a:pt x="1571" y="485"/>
                      <a:pt x="1555" y="490"/>
                      <a:pt x="1555" y="490"/>
                    </a:cubicBezTo>
                    <a:cubicBezTo>
                      <a:pt x="1555" y="500"/>
                      <a:pt x="1555" y="500"/>
                      <a:pt x="1555" y="500"/>
                    </a:cubicBezTo>
                    <a:cubicBezTo>
                      <a:pt x="1533" y="522"/>
                      <a:pt x="1533" y="522"/>
                      <a:pt x="1533" y="522"/>
                    </a:cubicBezTo>
                    <a:cubicBezTo>
                      <a:pt x="1530" y="500"/>
                      <a:pt x="1530" y="500"/>
                      <a:pt x="1530" y="500"/>
                    </a:cubicBezTo>
                    <a:cubicBezTo>
                      <a:pt x="1521" y="461"/>
                      <a:pt x="1521" y="461"/>
                      <a:pt x="1521" y="461"/>
                    </a:cubicBezTo>
                    <a:cubicBezTo>
                      <a:pt x="1521" y="434"/>
                      <a:pt x="1521" y="434"/>
                      <a:pt x="1521" y="434"/>
                    </a:cubicBezTo>
                    <a:cubicBezTo>
                      <a:pt x="1530" y="424"/>
                      <a:pt x="1530" y="424"/>
                      <a:pt x="1530" y="424"/>
                    </a:cubicBezTo>
                    <a:cubicBezTo>
                      <a:pt x="1539" y="408"/>
                      <a:pt x="1539" y="408"/>
                      <a:pt x="1539" y="408"/>
                    </a:cubicBezTo>
                    <a:cubicBezTo>
                      <a:pt x="1551" y="405"/>
                      <a:pt x="1551" y="405"/>
                      <a:pt x="1551" y="405"/>
                    </a:cubicBezTo>
                    <a:cubicBezTo>
                      <a:pt x="1581" y="375"/>
                      <a:pt x="1581" y="375"/>
                      <a:pt x="1581" y="375"/>
                    </a:cubicBezTo>
                    <a:cubicBezTo>
                      <a:pt x="1605" y="358"/>
                      <a:pt x="1605" y="358"/>
                      <a:pt x="1605" y="358"/>
                    </a:cubicBezTo>
                    <a:cubicBezTo>
                      <a:pt x="1614" y="356"/>
                      <a:pt x="1614" y="356"/>
                      <a:pt x="1614" y="356"/>
                    </a:cubicBezTo>
                    <a:cubicBezTo>
                      <a:pt x="1625" y="328"/>
                      <a:pt x="1625" y="328"/>
                      <a:pt x="1625" y="328"/>
                    </a:cubicBezTo>
                    <a:cubicBezTo>
                      <a:pt x="1631" y="326"/>
                      <a:pt x="1631" y="326"/>
                      <a:pt x="1631" y="326"/>
                    </a:cubicBezTo>
                    <a:cubicBezTo>
                      <a:pt x="1620" y="321"/>
                      <a:pt x="1620" y="321"/>
                      <a:pt x="1620" y="321"/>
                    </a:cubicBezTo>
                    <a:cubicBezTo>
                      <a:pt x="1615" y="322"/>
                      <a:pt x="1615" y="322"/>
                      <a:pt x="1615" y="322"/>
                    </a:cubicBezTo>
                    <a:cubicBezTo>
                      <a:pt x="1611" y="328"/>
                      <a:pt x="1611" y="328"/>
                      <a:pt x="1611" y="328"/>
                    </a:cubicBezTo>
                    <a:cubicBezTo>
                      <a:pt x="1610" y="341"/>
                      <a:pt x="1610" y="341"/>
                      <a:pt x="1610" y="341"/>
                    </a:cubicBezTo>
                    <a:cubicBezTo>
                      <a:pt x="1599" y="340"/>
                      <a:pt x="1599" y="340"/>
                      <a:pt x="1599" y="340"/>
                    </a:cubicBezTo>
                    <a:cubicBezTo>
                      <a:pt x="1577" y="356"/>
                      <a:pt x="1577" y="356"/>
                      <a:pt x="1577" y="356"/>
                    </a:cubicBezTo>
                    <a:cubicBezTo>
                      <a:pt x="1571" y="350"/>
                      <a:pt x="1571" y="350"/>
                      <a:pt x="1571" y="350"/>
                    </a:cubicBezTo>
                    <a:cubicBezTo>
                      <a:pt x="1577" y="337"/>
                      <a:pt x="1577" y="337"/>
                      <a:pt x="1577" y="337"/>
                    </a:cubicBezTo>
                    <a:cubicBezTo>
                      <a:pt x="1568" y="340"/>
                      <a:pt x="1568" y="340"/>
                      <a:pt x="1568" y="340"/>
                    </a:cubicBezTo>
                    <a:cubicBezTo>
                      <a:pt x="1539" y="341"/>
                      <a:pt x="1539" y="341"/>
                      <a:pt x="1539" y="341"/>
                    </a:cubicBezTo>
                    <a:cubicBezTo>
                      <a:pt x="1511" y="363"/>
                      <a:pt x="1511" y="363"/>
                      <a:pt x="1511" y="363"/>
                    </a:cubicBezTo>
                    <a:cubicBezTo>
                      <a:pt x="1505" y="374"/>
                      <a:pt x="1505" y="374"/>
                      <a:pt x="1505" y="374"/>
                    </a:cubicBezTo>
                    <a:cubicBezTo>
                      <a:pt x="1507" y="378"/>
                      <a:pt x="1507" y="378"/>
                      <a:pt x="1507" y="378"/>
                    </a:cubicBezTo>
                    <a:cubicBezTo>
                      <a:pt x="1514" y="385"/>
                      <a:pt x="1514" y="385"/>
                      <a:pt x="1514" y="385"/>
                    </a:cubicBezTo>
                    <a:cubicBezTo>
                      <a:pt x="1503" y="385"/>
                      <a:pt x="1503" y="385"/>
                      <a:pt x="1503" y="385"/>
                    </a:cubicBezTo>
                    <a:cubicBezTo>
                      <a:pt x="1491" y="387"/>
                      <a:pt x="1491" y="387"/>
                      <a:pt x="1491" y="387"/>
                    </a:cubicBezTo>
                    <a:cubicBezTo>
                      <a:pt x="1469" y="389"/>
                      <a:pt x="1469" y="389"/>
                      <a:pt x="1469" y="389"/>
                    </a:cubicBezTo>
                    <a:cubicBezTo>
                      <a:pt x="1474" y="382"/>
                      <a:pt x="1474" y="382"/>
                      <a:pt x="1474" y="382"/>
                    </a:cubicBezTo>
                    <a:cubicBezTo>
                      <a:pt x="1469" y="377"/>
                      <a:pt x="1469" y="377"/>
                      <a:pt x="1469" y="377"/>
                    </a:cubicBezTo>
                    <a:cubicBezTo>
                      <a:pt x="1453" y="374"/>
                      <a:pt x="1453" y="374"/>
                      <a:pt x="1453" y="374"/>
                    </a:cubicBezTo>
                    <a:cubicBezTo>
                      <a:pt x="1443" y="376"/>
                      <a:pt x="1443" y="376"/>
                      <a:pt x="1443" y="376"/>
                    </a:cubicBezTo>
                    <a:cubicBezTo>
                      <a:pt x="1439" y="383"/>
                      <a:pt x="1439" y="383"/>
                      <a:pt x="1439" y="383"/>
                    </a:cubicBezTo>
                    <a:cubicBezTo>
                      <a:pt x="1416" y="381"/>
                      <a:pt x="1416" y="381"/>
                      <a:pt x="1416" y="381"/>
                    </a:cubicBezTo>
                    <a:cubicBezTo>
                      <a:pt x="1405" y="382"/>
                      <a:pt x="1405" y="382"/>
                      <a:pt x="1405" y="382"/>
                    </a:cubicBezTo>
                    <a:cubicBezTo>
                      <a:pt x="1366" y="382"/>
                      <a:pt x="1366" y="382"/>
                      <a:pt x="1366" y="382"/>
                    </a:cubicBezTo>
                    <a:cubicBezTo>
                      <a:pt x="1281" y="457"/>
                      <a:pt x="1281" y="457"/>
                      <a:pt x="1281" y="457"/>
                    </a:cubicBezTo>
                    <a:cubicBezTo>
                      <a:pt x="1282" y="464"/>
                      <a:pt x="1282" y="464"/>
                      <a:pt x="1282" y="464"/>
                    </a:cubicBezTo>
                    <a:cubicBezTo>
                      <a:pt x="1297" y="462"/>
                      <a:pt x="1297" y="462"/>
                      <a:pt x="1297" y="462"/>
                    </a:cubicBezTo>
                    <a:cubicBezTo>
                      <a:pt x="1297" y="474"/>
                      <a:pt x="1297" y="474"/>
                      <a:pt x="1297" y="474"/>
                    </a:cubicBezTo>
                    <a:cubicBezTo>
                      <a:pt x="1306" y="466"/>
                      <a:pt x="1306" y="466"/>
                      <a:pt x="1306" y="466"/>
                    </a:cubicBezTo>
                    <a:cubicBezTo>
                      <a:pt x="1313" y="478"/>
                      <a:pt x="1313" y="478"/>
                      <a:pt x="1313" y="478"/>
                    </a:cubicBezTo>
                    <a:cubicBezTo>
                      <a:pt x="1323" y="468"/>
                      <a:pt x="1323" y="468"/>
                      <a:pt x="1323" y="468"/>
                    </a:cubicBezTo>
                    <a:cubicBezTo>
                      <a:pt x="1339" y="472"/>
                      <a:pt x="1339" y="472"/>
                      <a:pt x="1339" y="472"/>
                    </a:cubicBezTo>
                    <a:cubicBezTo>
                      <a:pt x="1351" y="486"/>
                      <a:pt x="1351" y="486"/>
                      <a:pt x="1351" y="486"/>
                    </a:cubicBezTo>
                    <a:cubicBezTo>
                      <a:pt x="1349" y="504"/>
                      <a:pt x="1349" y="504"/>
                      <a:pt x="1349" y="504"/>
                    </a:cubicBezTo>
                    <a:cubicBezTo>
                      <a:pt x="1343" y="520"/>
                      <a:pt x="1343" y="520"/>
                      <a:pt x="1343" y="520"/>
                    </a:cubicBezTo>
                    <a:cubicBezTo>
                      <a:pt x="1341" y="544"/>
                      <a:pt x="1341" y="544"/>
                      <a:pt x="1341" y="544"/>
                    </a:cubicBezTo>
                    <a:cubicBezTo>
                      <a:pt x="1337" y="557"/>
                      <a:pt x="1337" y="557"/>
                      <a:pt x="1337" y="557"/>
                    </a:cubicBezTo>
                    <a:cubicBezTo>
                      <a:pt x="1293" y="613"/>
                      <a:pt x="1293" y="613"/>
                      <a:pt x="1293" y="613"/>
                    </a:cubicBezTo>
                    <a:cubicBezTo>
                      <a:pt x="1278" y="630"/>
                      <a:pt x="1278" y="630"/>
                      <a:pt x="1278" y="630"/>
                    </a:cubicBezTo>
                    <a:cubicBezTo>
                      <a:pt x="1269" y="637"/>
                      <a:pt x="1269" y="637"/>
                      <a:pt x="1269" y="637"/>
                    </a:cubicBezTo>
                    <a:cubicBezTo>
                      <a:pt x="1255" y="643"/>
                      <a:pt x="1255" y="643"/>
                      <a:pt x="1255" y="643"/>
                    </a:cubicBezTo>
                    <a:cubicBezTo>
                      <a:pt x="1245" y="637"/>
                      <a:pt x="1245" y="637"/>
                      <a:pt x="1245" y="637"/>
                    </a:cubicBezTo>
                    <a:cubicBezTo>
                      <a:pt x="1231" y="639"/>
                      <a:pt x="1231" y="639"/>
                      <a:pt x="1231" y="639"/>
                    </a:cubicBezTo>
                    <a:cubicBezTo>
                      <a:pt x="1231" y="612"/>
                      <a:pt x="1231" y="612"/>
                      <a:pt x="1231" y="612"/>
                    </a:cubicBezTo>
                    <a:cubicBezTo>
                      <a:pt x="1241" y="606"/>
                      <a:pt x="1241" y="606"/>
                      <a:pt x="1241" y="606"/>
                    </a:cubicBezTo>
                    <a:cubicBezTo>
                      <a:pt x="1246" y="609"/>
                      <a:pt x="1246" y="609"/>
                      <a:pt x="1246" y="609"/>
                    </a:cubicBezTo>
                    <a:cubicBezTo>
                      <a:pt x="1254" y="608"/>
                      <a:pt x="1254" y="608"/>
                      <a:pt x="1254" y="608"/>
                    </a:cubicBezTo>
                    <a:cubicBezTo>
                      <a:pt x="1264" y="591"/>
                      <a:pt x="1264" y="591"/>
                      <a:pt x="1264" y="591"/>
                    </a:cubicBezTo>
                    <a:cubicBezTo>
                      <a:pt x="1269" y="575"/>
                      <a:pt x="1269" y="575"/>
                      <a:pt x="1269" y="575"/>
                    </a:cubicBezTo>
                    <a:cubicBezTo>
                      <a:pt x="1274" y="572"/>
                      <a:pt x="1274" y="572"/>
                      <a:pt x="1274" y="572"/>
                    </a:cubicBezTo>
                    <a:cubicBezTo>
                      <a:pt x="1273" y="562"/>
                      <a:pt x="1273" y="562"/>
                      <a:pt x="1273" y="562"/>
                    </a:cubicBezTo>
                    <a:cubicBezTo>
                      <a:pt x="1260" y="564"/>
                      <a:pt x="1260" y="564"/>
                      <a:pt x="1260" y="564"/>
                    </a:cubicBezTo>
                    <a:cubicBezTo>
                      <a:pt x="1251" y="564"/>
                      <a:pt x="1251" y="564"/>
                      <a:pt x="1251" y="564"/>
                    </a:cubicBezTo>
                    <a:cubicBezTo>
                      <a:pt x="1246" y="570"/>
                      <a:pt x="1246" y="570"/>
                      <a:pt x="1246" y="570"/>
                    </a:cubicBezTo>
                    <a:cubicBezTo>
                      <a:pt x="1229" y="570"/>
                      <a:pt x="1229" y="570"/>
                      <a:pt x="1229" y="570"/>
                    </a:cubicBezTo>
                    <a:cubicBezTo>
                      <a:pt x="1226" y="554"/>
                      <a:pt x="1226" y="554"/>
                      <a:pt x="1226" y="554"/>
                    </a:cubicBezTo>
                    <a:cubicBezTo>
                      <a:pt x="1203" y="543"/>
                      <a:pt x="1203" y="543"/>
                      <a:pt x="1203" y="543"/>
                    </a:cubicBezTo>
                    <a:cubicBezTo>
                      <a:pt x="1191" y="542"/>
                      <a:pt x="1191" y="542"/>
                      <a:pt x="1191" y="542"/>
                    </a:cubicBezTo>
                    <a:cubicBezTo>
                      <a:pt x="1175" y="504"/>
                      <a:pt x="1175" y="504"/>
                      <a:pt x="1175" y="504"/>
                    </a:cubicBezTo>
                    <a:cubicBezTo>
                      <a:pt x="1167" y="489"/>
                      <a:pt x="1167" y="489"/>
                      <a:pt x="1167" y="489"/>
                    </a:cubicBezTo>
                    <a:cubicBezTo>
                      <a:pt x="1144" y="480"/>
                      <a:pt x="1144" y="480"/>
                      <a:pt x="1144" y="480"/>
                    </a:cubicBezTo>
                    <a:cubicBezTo>
                      <a:pt x="1111" y="482"/>
                      <a:pt x="1111" y="482"/>
                      <a:pt x="1111" y="482"/>
                    </a:cubicBezTo>
                    <a:cubicBezTo>
                      <a:pt x="1101" y="486"/>
                      <a:pt x="1101" y="486"/>
                      <a:pt x="1101" y="486"/>
                    </a:cubicBezTo>
                    <a:cubicBezTo>
                      <a:pt x="1099" y="494"/>
                      <a:pt x="1099" y="494"/>
                      <a:pt x="1099" y="494"/>
                    </a:cubicBezTo>
                    <a:cubicBezTo>
                      <a:pt x="1107" y="495"/>
                      <a:pt x="1107" y="495"/>
                      <a:pt x="1107" y="495"/>
                    </a:cubicBezTo>
                    <a:cubicBezTo>
                      <a:pt x="1108" y="505"/>
                      <a:pt x="1108" y="505"/>
                      <a:pt x="1108" y="505"/>
                    </a:cubicBezTo>
                    <a:cubicBezTo>
                      <a:pt x="1100" y="509"/>
                      <a:pt x="1100" y="509"/>
                      <a:pt x="1100" y="509"/>
                    </a:cubicBezTo>
                    <a:cubicBezTo>
                      <a:pt x="1093" y="522"/>
                      <a:pt x="1093" y="522"/>
                      <a:pt x="1093" y="522"/>
                    </a:cubicBezTo>
                    <a:cubicBezTo>
                      <a:pt x="1091" y="534"/>
                      <a:pt x="1091" y="534"/>
                      <a:pt x="1091" y="534"/>
                    </a:cubicBezTo>
                    <a:cubicBezTo>
                      <a:pt x="1081" y="536"/>
                      <a:pt x="1081" y="536"/>
                      <a:pt x="1081" y="536"/>
                    </a:cubicBezTo>
                    <a:cubicBezTo>
                      <a:pt x="1074" y="544"/>
                      <a:pt x="1074" y="544"/>
                      <a:pt x="1074" y="544"/>
                    </a:cubicBezTo>
                    <a:cubicBezTo>
                      <a:pt x="1061" y="536"/>
                      <a:pt x="1061" y="536"/>
                      <a:pt x="1061" y="536"/>
                    </a:cubicBezTo>
                    <a:cubicBezTo>
                      <a:pt x="1042" y="535"/>
                      <a:pt x="1042" y="535"/>
                      <a:pt x="1042" y="535"/>
                    </a:cubicBezTo>
                    <a:cubicBezTo>
                      <a:pt x="1036" y="531"/>
                      <a:pt x="1036" y="531"/>
                      <a:pt x="1036" y="531"/>
                    </a:cubicBezTo>
                    <a:cubicBezTo>
                      <a:pt x="1028" y="532"/>
                      <a:pt x="1028" y="532"/>
                      <a:pt x="1028" y="532"/>
                    </a:cubicBezTo>
                    <a:cubicBezTo>
                      <a:pt x="1015" y="543"/>
                      <a:pt x="1015" y="543"/>
                      <a:pt x="1015" y="543"/>
                    </a:cubicBezTo>
                    <a:cubicBezTo>
                      <a:pt x="993" y="547"/>
                      <a:pt x="993" y="547"/>
                      <a:pt x="993" y="547"/>
                    </a:cubicBezTo>
                    <a:cubicBezTo>
                      <a:pt x="980" y="548"/>
                      <a:pt x="980" y="548"/>
                      <a:pt x="980" y="548"/>
                    </a:cubicBezTo>
                    <a:cubicBezTo>
                      <a:pt x="963" y="546"/>
                      <a:pt x="963" y="546"/>
                      <a:pt x="963" y="546"/>
                    </a:cubicBezTo>
                    <a:cubicBezTo>
                      <a:pt x="959" y="543"/>
                      <a:pt x="959" y="543"/>
                      <a:pt x="959" y="543"/>
                    </a:cubicBezTo>
                    <a:cubicBezTo>
                      <a:pt x="954" y="536"/>
                      <a:pt x="954" y="536"/>
                      <a:pt x="954" y="536"/>
                    </a:cubicBezTo>
                    <a:cubicBezTo>
                      <a:pt x="946" y="535"/>
                      <a:pt x="946" y="535"/>
                      <a:pt x="946" y="535"/>
                    </a:cubicBezTo>
                    <a:cubicBezTo>
                      <a:pt x="941" y="530"/>
                      <a:pt x="941" y="530"/>
                      <a:pt x="941" y="530"/>
                    </a:cubicBezTo>
                    <a:cubicBezTo>
                      <a:pt x="924" y="527"/>
                      <a:pt x="924" y="527"/>
                      <a:pt x="924" y="527"/>
                    </a:cubicBezTo>
                    <a:cubicBezTo>
                      <a:pt x="913" y="533"/>
                      <a:pt x="913" y="533"/>
                      <a:pt x="913" y="533"/>
                    </a:cubicBezTo>
                    <a:cubicBezTo>
                      <a:pt x="894" y="530"/>
                      <a:pt x="894" y="530"/>
                      <a:pt x="894" y="530"/>
                    </a:cubicBezTo>
                    <a:cubicBezTo>
                      <a:pt x="887" y="522"/>
                      <a:pt x="887" y="522"/>
                      <a:pt x="887" y="522"/>
                    </a:cubicBezTo>
                    <a:cubicBezTo>
                      <a:pt x="885" y="513"/>
                      <a:pt x="885" y="513"/>
                      <a:pt x="885" y="513"/>
                    </a:cubicBezTo>
                    <a:cubicBezTo>
                      <a:pt x="867" y="507"/>
                      <a:pt x="867" y="507"/>
                      <a:pt x="867" y="507"/>
                    </a:cubicBezTo>
                    <a:cubicBezTo>
                      <a:pt x="847" y="503"/>
                      <a:pt x="847" y="503"/>
                      <a:pt x="847" y="503"/>
                    </a:cubicBezTo>
                    <a:cubicBezTo>
                      <a:pt x="833" y="517"/>
                      <a:pt x="833" y="517"/>
                      <a:pt x="833" y="517"/>
                    </a:cubicBezTo>
                    <a:cubicBezTo>
                      <a:pt x="841" y="527"/>
                      <a:pt x="841" y="527"/>
                      <a:pt x="841" y="527"/>
                    </a:cubicBezTo>
                    <a:cubicBezTo>
                      <a:pt x="840" y="534"/>
                      <a:pt x="840" y="534"/>
                      <a:pt x="840" y="534"/>
                    </a:cubicBezTo>
                    <a:cubicBezTo>
                      <a:pt x="831" y="540"/>
                      <a:pt x="831" y="540"/>
                      <a:pt x="831" y="540"/>
                    </a:cubicBezTo>
                    <a:cubicBezTo>
                      <a:pt x="825" y="537"/>
                      <a:pt x="825" y="537"/>
                      <a:pt x="825" y="537"/>
                    </a:cubicBezTo>
                    <a:cubicBezTo>
                      <a:pt x="801" y="536"/>
                      <a:pt x="801" y="536"/>
                      <a:pt x="801" y="536"/>
                    </a:cubicBezTo>
                    <a:cubicBezTo>
                      <a:pt x="794" y="527"/>
                      <a:pt x="794" y="527"/>
                      <a:pt x="794" y="527"/>
                    </a:cubicBezTo>
                    <a:cubicBezTo>
                      <a:pt x="779" y="524"/>
                      <a:pt x="779" y="524"/>
                      <a:pt x="779" y="524"/>
                    </a:cubicBezTo>
                    <a:cubicBezTo>
                      <a:pt x="765" y="523"/>
                      <a:pt x="765" y="523"/>
                      <a:pt x="765" y="523"/>
                    </a:cubicBezTo>
                    <a:cubicBezTo>
                      <a:pt x="740" y="536"/>
                      <a:pt x="740" y="536"/>
                      <a:pt x="740" y="536"/>
                    </a:cubicBezTo>
                    <a:cubicBezTo>
                      <a:pt x="733" y="542"/>
                      <a:pt x="733" y="542"/>
                      <a:pt x="733" y="542"/>
                    </a:cubicBezTo>
                    <a:cubicBezTo>
                      <a:pt x="723" y="543"/>
                      <a:pt x="723" y="543"/>
                      <a:pt x="723" y="543"/>
                    </a:cubicBezTo>
                    <a:cubicBezTo>
                      <a:pt x="717" y="550"/>
                      <a:pt x="717" y="550"/>
                      <a:pt x="717" y="550"/>
                    </a:cubicBezTo>
                    <a:cubicBezTo>
                      <a:pt x="706" y="550"/>
                      <a:pt x="706" y="550"/>
                      <a:pt x="706" y="550"/>
                    </a:cubicBezTo>
                    <a:cubicBezTo>
                      <a:pt x="703" y="539"/>
                      <a:pt x="703" y="539"/>
                      <a:pt x="703" y="539"/>
                    </a:cubicBezTo>
                    <a:cubicBezTo>
                      <a:pt x="686" y="538"/>
                      <a:pt x="686" y="538"/>
                      <a:pt x="686" y="538"/>
                    </a:cubicBezTo>
                    <a:cubicBezTo>
                      <a:pt x="676" y="531"/>
                      <a:pt x="676" y="531"/>
                      <a:pt x="676" y="531"/>
                    </a:cubicBezTo>
                    <a:cubicBezTo>
                      <a:pt x="669" y="520"/>
                      <a:pt x="669" y="520"/>
                      <a:pt x="669" y="520"/>
                    </a:cubicBezTo>
                    <a:cubicBezTo>
                      <a:pt x="647" y="523"/>
                      <a:pt x="647" y="523"/>
                      <a:pt x="647" y="523"/>
                    </a:cubicBezTo>
                    <a:cubicBezTo>
                      <a:pt x="631" y="514"/>
                      <a:pt x="631" y="514"/>
                      <a:pt x="631" y="514"/>
                    </a:cubicBezTo>
                    <a:cubicBezTo>
                      <a:pt x="628" y="520"/>
                      <a:pt x="628" y="520"/>
                      <a:pt x="628" y="520"/>
                    </a:cubicBezTo>
                    <a:cubicBezTo>
                      <a:pt x="622" y="520"/>
                      <a:pt x="622" y="520"/>
                      <a:pt x="622" y="520"/>
                    </a:cubicBezTo>
                    <a:cubicBezTo>
                      <a:pt x="611" y="502"/>
                      <a:pt x="611" y="502"/>
                      <a:pt x="611" y="502"/>
                    </a:cubicBezTo>
                    <a:cubicBezTo>
                      <a:pt x="599" y="484"/>
                      <a:pt x="599" y="484"/>
                      <a:pt x="599" y="484"/>
                    </a:cubicBezTo>
                    <a:cubicBezTo>
                      <a:pt x="587" y="475"/>
                      <a:pt x="587" y="475"/>
                      <a:pt x="587" y="475"/>
                    </a:cubicBezTo>
                    <a:cubicBezTo>
                      <a:pt x="585" y="467"/>
                      <a:pt x="585" y="467"/>
                      <a:pt x="585" y="467"/>
                    </a:cubicBezTo>
                    <a:cubicBezTo>
                      <a:pt x="569" y="472"/>
                      <a:pt x="569" y="472"/>
                      <a:pt x="569" y="472"/>
                    </a:cubicBezTo>
                    <a:cubicBezTo>
                      <a:pt x="555" y="480"/>
                      <a:pt x="555" y="480"/>
                      <a:pt x="555" y="480"/>
                    </a:cubicBezTo>
                    <a:cubicBezTo>
                      <a:pt x="539" y="472"/>
                      <a:pt x="539" y="472"/>
                      <a:pt x="539" y="472"/>
                    </a:cubicBezTo>
                    <a:cubicBezTo>
                      <a:pt x="525" y="468"/>
                      <a:pt x="525" y="468"/>
                      <a:pt x="525" y="468"/>
                    </a:cubicBezTo>
                    <a:cubicBezTo>
                      <a:pt x="518" y="463"/>
                      <a:pt x="518" y="463"/>
                      <a:pt x="518" y="463"/>
                    </a:cubicBezTo>
                    <a:cubicBezTo>
                      <a:pt x="514" y="452"/>
                      <a:pt x="514" y="452"/>
                      <a:pt x="514" y="452"/>
                    </a:cubicBezTo>
                    <a:cubicBezTo>
                      <a:pt x="500" y="452"/>
                      <a:pt x="500" y="452"/>
                      <a:pt x="500" y="452"/>
                    </a:cubicBezTo>
                    <a:cubicBezTo>
                      <a:pt x="483" y="454"/>
                      <a:pt x="483" y="454"/>
                      <a:pt x="483" y="454"/>
                    </a:cubicBezTo>
                    <a:cubicBezTo>
                      <a:pt x="417" y="472"/>
                      <a:pt x="417" y="472"/>
                      <a:pt x="417" y="472"/>
                    </a:cubicBezTo>
                    <a:cubicBezTo>
                      <a:pt x="401" y="473"/>
                      <a:pt x="401" y="473"/>
                      <a:pt x="401" y="473"/>
                    </a:cubicBezTo>
                    <a:cubicBezTo>
                      <a:pt x="403" y="481"/>
                      <a:pt x="403" y="481"/>
                      <a:pt x="403" y="481"/>
                    </a:cubicBezTo>
                    <a:cubicBezTo>
                      <a:pt x="407" y="487"/>
                      <a:pt x="407" y="487"/>
                      <a:pt x="407" y="487"/>
                    </a:cubicBezTo>
                    <a:cubicBezTo>
                      <a:pt x="397" y="490"/>
                      <a:pt x="397" y="490"/>
                      <a:pt x="397" y="490"/>
                    </a:cubicBezTo>
                    <a:cubicBezTo>
                      <a:pt x="397" y="498"/>
                      <a:pt x="397" y="498"/>
                      <a:pt x="397" y="498"/>
                    </a:cubicBezTo>
                    <a:cubicBezTo>
                      <a:pt x="392" y="502"/>
                      <a:pt x="392" y="502"/>
                      <a:pt x="392" y="502"/>
                    </a:cubicBezTo>
                    <a:cubicBezTo>
                      <a:pt x="388" y="508"/>
                      <a:pt x="388" y="508"/>
                      <a:pt x="388" y="508"/>
                    </a:cubicBezTo>
                    <a:cubicBezTo>
                      <a:pt x="398" y="511"/>
                      <a:pt x="398" y="511"/>
                      <a:pt x="398" y="511"/>
                    </a:cubicBezTo>
                    <a:cubicBezTo>
                      <a:pt x="403" y="517"/>
                      <a:pt x="403" y="517"/>
                      <a:pt x="403" y="517"/>
                    </a:cubicBezTo>
                    <a:cubicBezTo>
                      <a:pt x="397" y="524"/>
                      <a:pt x="397" y="524"/>
                      <a:pt x="397" y="524"/>
                    </a:cubicBezTo>
                    <a:cubicBezTo>
                      <a:pt x="377" y="526"/>
                      <a:pt x="377" y="526"/>
                      <a:pt x="377" y="526"/>
                    </a:cubicBezTo>
                    <a:cubicBezTo>
                      <a:pt x="369" y="518"/>
                      <a:pt x="369" y="518"/>
                      <a:pt x="369" y="518"/>
                    </a:cubicBezTo>
                    <a:cubicBezTo>
                      <a:pt x="356" y="519"/>
                      <a:pt x="356" y="519"/>
                      <a:pt x="356" y="519"/>
                    </a:cubicBezTo>
                    <a:cubicBezTo>
                      <a:pt x="340" y="526"/>
                      <a:pt x="340" y="526"/>
                      <a:pt x="340" y="526"/>
                    </a:cubicBezTo>
                    <a:cubicBezTo>
                      <a:pt x="328" y="524"/>
                      <a:pt x="328" y="524"/>
                      <a:pt x="328" y="524"/>
                    </a:cubicBezTo>
                    <a:cubicBezTo>
                      <a:pt x="311" y="514"/>
                      <a:pt x="311" y="514"/>
                      <a:pt x="311" y="514"/>
                    </a:cubicBezTo>
                    <a:cubicBezTo>
                      <a:pt x="284" y="509"/>
                      <a:pt x="284" y="509"/>
                      <a:pt x="284" y="509"/>
                    </a:cubicBezTo>
                    <a:cubicBezTo>
                      <a:pt x="272" y="514"/>
                      <a:pt x="272" y="514"/>
                      <a:pt x="272" y="514"/>
                    </a:cubicBezTo>
                    <a:cubicBezTo>
                      <a:pt x="255" y="528"/>
                      <a:pt x="255" y="528"/>
                      <a:pt x="255" y="528"/>
                    </a:cubicBezTo>
                    <a:cubicBezTo>
                      <a:pt x="253" y="537"/>
                      <a:pt x="253" y="537"/>
                      <a:pt x="253" y="537"/>
                    </a:cubicBezTo>
                    <a:cubicBezTo>
                      <a:pt x="247" y="539"/>
                      <a:pt x="247" y="539"/>
                      <a:pt x="247" y="539"/>
                    </a:cubicBezTo>
                    <a:cubicBezTo>
                      <a:pt x="241" y="528"/>
                      <a:pt x="241" y="528"/>
                      <a:pt x="241" y="528"/>
                    </a:cubicBezTo>
                    <a:cubicBezTo>
                      <a:pt x="231" y="538"/>
                      <a:pt x="231" y="538"/>
                      <a:pt x="231" y="538"/>
                    </a:cubicBezTo>
                    <a:cubicBezTo>
                      <a:pt x="227" y="556"/>
                      <a:pt x="227" y="556"/>
                      <a:pt x="227" y="556"/>
                    </a:cubicBezTo>
                    <a:cubicBezTo>
                      <a:pt x="235" y="566"/>
                      <a:pt x="235" y="566"/>
                      <a:pt x="235" y="566"/>
                    </a:cubicBezTo>
                    <a:cubicBezTo>
                      <a:pt x="245" y="569"/>
                      <a:pt x="245" y="569"/>
                      <a:pt x="245" y="569"/>
                    </a:cubicBezTo>
                    <a:cubicBezTo>
                      <a:pt x="254" y="581"/>
                      <a:pt x="254" y="581"/>
                      <a:pt x="254" y="581"/>
                    </a:cubicBezTo>
                    <a:lnTo>
                      <a:pt x="258" y="59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7" name="Freeform 1174"/>
              <p:cNvSpPr>
                <a:spLocks/>
              </p:cNvSpPr>
              <p:nvPr/>
            </p:nvSpPr>
            <p:spPr bwMode="gray">
              <a:xfrm>
                <a:off x="3362" y="951"/>
                <a:ext cx="208" cy="148"/>
              </a:xfrm>
              <a:custGeom>
                <a:avLst/>
                <a:gdLst>
                  <a:gd name="T0" fmla="*/ 67 w 208"/>
                  <a:gd name="T1" fmla="*/ 148 h 148"/>
                  <a:gd name="T2" fmla="*/ 28 w 208"/>
                  <a:gd name="T3" fmla="*/ 147 h 148"/>
                  <a:gd name="T4" fmla="*/ 28 w 208"/>
                  <a:gd name="T5" fmla="*/ 138 h 148"/>
                  <a:gd name="T6" fmla="*/ 23 w 208"/>
                  <a:gd name="T7" fmla="*/ 133 h 148"/>
                  <a:gd name="T8" fmla="*/ 16 w 208"/>
                  <a:gd name="T9" fmla="*/ 137 h 148"/>
                  <a:gd name="T10" fmla="*/ 8 w 208"/>
                  <a:gd name="T11" fmla="*/ 133 h 148"/>
                  <a:gd name="T12" fmla="*/ 0 w 208"/>
                  <a:gd name="T13" fmla="*/ 126 h 148"/>
                  <a:gd name="T14" fmla="*/ 0 w 208"/>
                  <a:gd name="T15" fmla="*/ 117 h 148"/>
                  <a:gd name="T16" fmla="*/ 10 w 208"/>
                  <a:gd name="T17" fmla="*/ 114 h 148"/>
                  <a:gd name="T18" fmla="*/ 15 w 208"/>
                  <a:gd name="T19" fmla="*/ 108 h 148"/>
                  <a:gd name="T20" fmla="*/ 15 w 208"/>
                  <a:gd name="T21" fmla="*/ 100 h 148"/>
                  <a:gd name="T22" fmla="*/ 26 w 208"/>
                  <a:gd name="T23" fmla="*/ 90 h 148"/>
                  <a:gd name="T24" fmla="*/ 33 w 208"/>
                  <a:gd name="T25" fmla="*/ 88 h 148"/>
                  <a:gd name="T26" fmla="*/ 36 w 208"/>
                  <a:gd name="T27" fmla="*/ 82 h 148"/>
                  <a:gd name="T28" fmla="*/ 29 w 208"/>
                  <a:gd name="T29" fmla="*/ 80 h 148"/>
                  <a:gd name="T30" fmla="*/ 48 w 208"/>
                  <a:gd name="T31" fmla="*/ 64 h 148"/>
                  <a:gd name="T32" fmla="*/ 57 w 208"/>
                  <a:gd name="T33" fmla="*/ 49 h 148"/>
                  <a:gd name="T34" fmla="*/ 83 w 208"/>
                  <a:gd name="T35" fmla="*/ 30 h 148"/>
                  <a:gd name="T36" fmla="*/ 99 w 208"/>
                  <a:gd name="T37" fmla="*/ 27 h 148"/>
                  <a:gd name="T38" fmla="*/ 106 w 208"/>
                  <a:gd name="T39" fmla="*/ 21 h 148"/>
                  <a:gd name="T40" fmla="*/ 133 w 208"/>
                  <a:gd name="T41" fmla="*/ 18 h 148"/>
                  <a:gd name="T42" fmla="*/ 158 w 208"/>
                  <a:gd name="T43" fmla="*/ 15 h 148"/>
                  <a:gd name="T44" fmla="*/ 174 w 208"/>
                  <a:gd name="T45" fmla="*/ 7 h 148"/>
                  <a:gd name="T46" fmla="*/ 188 w 208"/>
                  <a:gd name="T47" fmla="*/ 0 h 148"/>
                  <a:gd name="T48" fmla="*/ 200 w 208"/>
                  <a:gd name="T49" fmla="*/ 1 h 148"/>
                  <a:gd name="T50" fmla="*/ 208 w 208"/>
                  <a:gd name="T51" fmla="*/ 5 h 148"/>
                  <a:gd name="T52" fmla="*/ 205 w 208"/>
                  <a:gd name="T53" fmla="*/ 14 h 148"/>
                  <a:gd name="T54" fmla="*/ 192 w 208"/>
                  <a:gd name="T55" fmla="*/ 22 h 148"/>
                  <a:gd name="T56" fmla="*/ 168 w 208"/>
                  <a:gd name="T57" fmla="*/ 30 h 148"/>
                  <a:gd name="T58" fmla="*/ 125 w 208"/>
                  <a:gd name="T59" fmla="*/ 38 h 148"/>
                  <a:gd name="T60" fmla="*/ 102 w 208"/>
                  <a:gd name="T61" fmla="*/ 56 h 148"/>
                  <a:gd name="T62" fmla="*/ 92 w 208"/>
                  <a:gd name="T63" fmla="*/ 61 h 148"/>
                  <a:gd name="T64" fmla="*/ 83 w 208"/>
                  <a:gd name="T65" fmla="*/ 63 h 148"/>
                  <a:gd name="T66" fmla="*/ 83 w 208"/>
                  <a:gd name="T67" fmla="*/ 71 h 148"/>
                  <a:gd name="T68" fmla="*/ 73 w 208"/>
                  <a:gd name="T69" fmla="*/ 78 h 148"/>
                  <a:gd name="T70" fmla="*/ 65 w 208"/>
                  <a:gd name="T71" fmla="*/ 88 h 148"/>
                  <a:gd name="T72" fmla="*/ 48 w 208"/>
                  <a:gd name="T73" fmla="*/ 106 h 148"/>
                  <a:gd name="T74" fmla="*/ 47 w 208"/>
                  <a:gd name="T75" fmla="*/ 125 h 148"/>
                  <a:gd name="T76" fmla="*/ 55 w 208"/>
                  <a:gd name="T77" fmla="*/ 132 h 148"/>
                  <a:gd name="T78" fmla="*/ 56 w 208"/>
                  <a:gd name="T79" fmla="*/ 139 h 148"/>
                  <a:gd name="T80" fmla="*/ 67 w 208"/>
                  <a:gd name="T81" fmla="*/ 148 h 14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8"/>
                  <a:gd name="T124" fmla="*/ 0 h 148"/>
                  <a:gd name="T125" fmla="*/ 208 w 208"/>
                  <a:gd name="T126" fmla="*/ 148 h 14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8" h="148">
                    <a:moveTo>
                      <a:pt x="67" y="148"/>
                    </a:moveTo>
                    <a:lnTo>
                      <a:pt x="28" y="147"/>
                    </a:lnTo>
                    <a:lnTo>
                      <a:pt x="28" y="138"/>
                    </a:lnTo>
                    <a:lnTo>
                      <a:pt x="23" y="133"/>
                    </a:lnTo>
                    <a:lnTo>
                      <a:pt x="16" y="137"/>
                    </a:lnTo>
                    <a:lnTo>
                      <a:pt x="8" y="133"/>
                    </a:lnTo>
                    <a:lnTo>
                      <a:pt x="0" y="126"/>
                    </a:lnTo>
                    <a:lnTo>
                      <a:pt x="0" y="117"/>
                    </a:lnTo>
                    <a:lnTo>
                      <a:pt x="10" y="114"/>
                    </a:lnTo>
                    <a:lnTo>
                      <a:pt x="15" y="108"/>
                    </a:lnTo>
                    <a:lnTo>
                      <a:pt x="15" y="100"/>
                    </a:lnTo>
                    <a:lnTo>
                      <a:pt x="26" y="90"/>
                    </a:lnTo>
                    <a:lnTo>
                      <a:pt x="33" y="88"/>
                    </a:lnTo>
                    <a:lnTo>
                      <a:pt x="36" y="82"/>
                    </a:lnTo>
                    <a:lnTo>
                      <a:pt x="29" y="80"/>
                    </a:lnTo>
                    <a:lnTo>
                      <a:pt x="48" y="64"/>
                    </a:lnTo>
                    <a:lnTo>
                      <a:pt x="57" y="49"/>
                    </a:lnTo>
                    <a:lnTo>
                      <a:pt x="83" y="30"/>
                    </a:lnTo>
                    <a:lnTo>
                      <a:pt x="99" y="27"/>
                    </a:lnTo>
                    <a:lnTo>
                      <a:pt x="106" y="21"/>
                    </a:lnTo>
                    <a:lnTo>
                      <a:pt x="133" y="18"/>
                    </a:lnTo>
                    <a:lnTo>
                      <a:pt x="158" y="15"/>
                    </a:lnTo>
                    <a:lnTo>
                      <a:pt x="174" y="7"/>
                    </a:lnTo>
                    <a:lnTo>
                      <a:pt x="188" y="0"/>
                    </a:lnTo>
                    <a:lnTo>
                      <a:pt x="200" y="1"/>
                    </a:lnTo>
                    <a:lnTo>
                      <a:pt x="208" y="5"/>
                    </a:lnTo>
                    <a:lnTo>
                      <a:pt x="205" y="14"/>
                    </a:lnTo>
                    <a:lnTo>
                      <a:pt x="192" y="22"/>
                    </a:lnTo>
                    <a:lnTo>
                      <a:pt x="168" y="30"/>
                    </a:lnTo>
                    <a:lnTo>
                      <a:pt x="125" y="38"/>
                    </a:lnTo>
                    <a:lnTo>
                      <a:pt x="102" y="56"/>
                    </a:lnTo>
                    <a:lnTo>
                      <a:pt x="92" y="61"/>
                    </a:lnTo>
                    <a:lnTo>
                      <a:pt x="83" y="63"/>
                    </a:lnTo>
                    <a:lnTo>
                      <a:pt x="83" y="71"/>
                    </a:lnTo>
                    <a:lnTo>
                      <a:pt x="73" y="78"/>
                    </a:lnTo>
                    <a:lnTo>
                      <a:pt x="65" y="88"/>
                    </a:lnTo>
                    <a:lnTo>
                      <a:pt x="48" y="106"/>
                    </a:lnTo>
                    <a:lnTo>
                      <a:pt x="47" y="125"/>
                    </a:lnTo>
                    <a:lnTo>
                      <a:pt x="55" y="132"/>
                    </a:lnTo>
                    <a:lnTo>
                      <a:pt x="56" y="139"/>
                    </a:lnTo>
                    <a:lnTo>
                      <a:pt x="67" y="14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8" name="Freeform 1175"/>
              <p:cNvSpPr>
                <a:spLocks/>
              </p:cNvSpPr>
              <p:nvPr/>
            </p:nvSpPr>
            <p:spPr bwMode="gray">
              <a:xfrm>
                <a:off x="3932" y="890"/>
                <a:ext cx="73" cy="39"/>
              </a:xfrm>
              <a:custGeom>
                <a:avLst/>
                <a:gdLst>
                  <a:gd name="T0" fmla="*/ 0 w 73"/>
                  <a:gd name="T1" fmla="*/ 36 h 39"/>
                  <a:gd name="T2" fmla="*/ 12 w 73"/>
                  <a:gd name="T3" fmla="*/ 22 h 39"/>
                  <a:gd name="T4" fmla="*/ 21 w 73"/>
                  <a:gd name="T5" fmla="*/ 10 h 39"/>
                  <a:gd name="T6" fmla="*/ 30 w 73"/>
                  <a:gd name="T7" fmla="*/ 1 h 39"/>
                  <a:gd name="T8" fmla="*/ 43 w 73"/>
                  <a:gd name="T9" fmla="*/ 0 h 39"/>
                  <a:gd name="T10" fmla="*/ 41 w 73"/>
                  <a:gd name="T11" fmla="*/ 10 h 39"/>
                  <a:gd name="T12" fmla="*/ 52 w 73"/>
                  <a:gd name="T13" fmla="*/ 5 h 39"/>
                  <a:gd name="T14" fmla="*/ 62 w 73"/>
                  <a:gd name="T15" fmla="*/ 12 h 39"/>
                  <a:gd name="T16" fmla="*/ 73 w 73"/>
                  <a:gd name="T17" fmla="*/ 17 h 39"/>
                  <a:gd name="T18" fmla="*/ 71 w 73"/>
                  <a:gd name="T19" fmla="*/ 24 h 39"/>
                  <a:gd name="T20" fmla="*/ 65 w 73"/>
                  <a:gd name="T21" fmla="*/ 30 h 39"/>
                  <a:gd name="T22" fmla="*/ 44 w 73"/>
                  <a:gd name="T23" fmla="*/ 30 h 39"/>
                  <a:gd name="T24" fmla="*/ 20 w 73"/>
                  <a:gd name="T25" fmla="*/ 31 h 39"/>
                  <a:gd name="T26" fmla="*/ 15 w 73"/>
                  <a:gd name="T27" fmla="*/ 36 h 39"/>
                  <a:gd name="T28" fmla="*/ 7 w 73"/>
                  <a:gd name="T29" fmla="*/ 39 h 39"/>
                  <a:gd name="T30" fmla="*/ 0 w 73"/>
                  <a:gd name="T31" fmla="*/ 36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3"/>
                  <a:gd name="T49" fmla="*/ 0 h 39"/>
                  <a:gd name="T50" fmla="*/ 73 w 73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3" h="39">
                    <a:moveTo>
                      <a:pt x="0" y="36"/>
                    </a:moveTo>
                    <a:lnTo>
                      <a:pt x="12" y="22"/>
                    </a:lnTo>
                    <a:lnTo>
                      <a:pt x="21" y="10"/>
                    </a:lnTo>
                    <a:lnTo>
                      <a:pt x="30" y="1"/>
                    </a:lnTo>
                    <a:lnTo>
                      <a:pt x="43" y="0"/>
                    </a:lnTo>
                    <a:lnTo>
                      <a:pt x="41" y="10"/>
                    </a:lnTo>
                    <a:lnTo>
                      <a:pt x="52" y="5"/>
                    </a:lnTo>
                    <a:lnTo>
                      <a:pt x="62" y="12"/>
                    </a:lnTo>
                    <a:lnTo>
                      <a:pt x="73" y="17"/>
                    </a:lnTo>
                    <a:lnTo>
                      <a:pt x="71" y="24"/>
                    </a:lnTo>
                    <a:lnTo>
                      <a:pt x="65" y="30"/>
                    </a:lnTo>
                    <a:lnTo>
                      <a:pt x="44" y="30"/>
                    </a:lnTo>
                    <a:lnTo>
                      <a:pt x="20" y="31"/>
                    </a:lnTo>
                    <a:lnTo>
                      <a:pt x="15" y="36"/>
                    </a:lnTo>
                    <a:lnTo>
                      <a:pt x="7" y="39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9" name="Freeform 1176"/>
              <p:cNvSpPr>
                <a:spLocks/>
              </p:cNvSpPr>
              <p:nvPr/>
            </p:nvSpPr>
            <p:spPr bwMode="gray">
              <a:xfrm>
                <a:off x="3866" y="869"/>
                <a:ext cx="73" cy="35"/>
              </a:xfrm>
              <a:custGeom>
                <a:avLst/>
                <a:gdLst>
                  <a:gd name="T0" fmla="*/ 0 w 73"/>
                  <a:gd name="T1" fmla="*/ 16 h 35"/>
                  <a:gd name="T2" fmla="*/ 12 w 73"/>
                  <a:gd name="T3" fmla="*/ 4 h 35"/>
                  <a:gd name="T4" fmla="*/ 35 w 73"/>
                  <a:gd name="T5" fmla="*/ 0 h 35"/>
                  <a:gd name="T6" fmla="*/ 49 w 73"/>
                  <a:gd name="T7" fmla="*/ 2 h 35"/>
                  <a:gd name="T8" fmla="*/ 49 w 73"/>
                  <a:gd name="T9" fmla="*/ 8 h 35"/>
                  <a:gd name="T10" fmla="*/ 58 w 73"/>
                  <a:gd name="T11" fmla="*/ 6 h 35"/>
                  <a:gd name="T12" fmla="*/ 67 w 73"/>
                  <a:gd name="T13" fmla="*/ 4 h 35"/>
                  <a:gd name="T14" fmla="*/ 73 w 73"/>
                  <a:gd name="T15" fmla="*/ 11 h 35"/>
                  <a:gd name="T16" fmla="*/ 73 w 73"/>
                  <a:gd name="T17" fmla="*/ 20 h 35"/>
                  <a:gd name="T18" fmla="*/ 64 w 73"/>
                  <a:gd name="T19" fmla="*/ 27 h 35"/>
                  <a:gd name="T20" fmla="*/ 70 w 73"/>
                  <a:gd name="T21" fmla="*/ 35 h 35"/>
                  <a:gd name="T22" fmla="*/ 41 w 73"/>
                  <a:gd name="T23" fmla="*/ 35 h 35"/>
                  <a:gd name="T24" fmla="*/ 30 w 73"/>
                  <a:gd name="T25" fmla="*/ 30 h 35"/>
                  <a:gd name="T26" fmla="*/ 13 w 73"/>
                  <a:gd name="T27" fmla="*/ 30 h 35"/>
                  <a:gd name="T28" fmla="*/ 7 w 73"/>
                  <a:gd name="T29" fmla="*/ 21 h 35"/>
                  <a:gd name="T30" fmla="*/ 0 w 73"/>
                  <a:gd name="T31" fmla="*/ 16 h 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3"/>
                  <a:gd name="T49" fmla="*/ 0 h 35"/>
                  <a:gd name="T50" fmla="*/ 73 w 73"/>
                  <a:gd name="T51" fmla="*/ 35 h 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3" h="35">
                    <a:moveTo>
                      <a:pt x="0" y="16"/>
                    </a:moveTo>
                    <a:lnTo>
                      <a:pt x="12" y="4"/>
                    </a:lnTo>
                    <a:lnTo>
                      <a:pt x="35" y="0"/>
                    </a:lnTo>
                    <a:lnTo>
                      <a:pt x="49" y="2"/>
                    </a:lnTo>
                    <a:lnTo>
                      <a:pt x="49" y="8"/>
                    </a:lnTo>
                    <a:lnTo>
                      <a:pt x="58" y="6"/>
                    </a:lnTo>
                    <a:lnTo>
                      <a:pt x="67" y="4"/>
                    </a:lnTo>
                    <a:lnTo>
                      <a:pt x="73" y="11"/>
                    </a:lnTo>
                    <a:lnTo>
                      <a:pt x="73" y="20"/>
                    </a:lnTo>
                    <a:lnTo>
                      <a:pt x="64" y="27"/>
                    </a:lnTo>
                    <a:lnTo>
                      <a:pt x="70" y="35"/>
                    </a:lnTo>
                    <a:lnTo>
                      <a:pt x="41" y="35"/>
                    </a:lnTo>
                    <a:lnTo>
                      <a:pt x="30" y="30"/>
                    </a:lnTo>
                    <a:lnTo>
                      <a:pt x="13" y="30"/>
                    </a:lnTo>
                    <a:lnTo>
                      <a:pt x="7" y="21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0" name="Freeform 1177"/>
              <p:cNvSpPr>
                <a:spLocks/>
              </p:cNvSpPr>
              <p:nvPr/>
            </p:nvSpPr>
            <p:spPr bwMode="gray">
              <a:xfrm>
                <a:off x="3849" y="837"/>
                <a:ext cx="63" cy="34"/>
              </a:xfrm>
              <a:custGeom>
                <a:avLst/>
                <a:gdLst>
                  <a:gd name="T0" fmla="*/ 0 w 63"/>
                  <a:gd name="T1" fmla="*/ 26 h 34"/>
                  <a:gd name="T2" fmla="*/ 16 w 63"/>
                  <a:gd name="T3" fmla="*/ 34 h 34"/>
                  <a:gd name="T4" fmla="*/ 26 w 63"/>
                  <a:gd name="T5" fmla="*/ 32 h 34"/>
                  <a:gd name="T6" fmla="*/ 41 w 63"/>
                  <a:gd name="T7" fmla="*/ 29 h 34"/>
                  <a:gd name="T8" fmla="*/ 55 w 63"/>
                  <a:gd name="T9" fmla="*/ 27 h 34"/>
                  <a:gd name="T10" fmla="*/ 56 w 63"/>
                  <a:gd name="T11" fmla="*/ 21 h 34"/>
                  <a:gd name="T12" fmla="*/ 63 w 63"/>
                  <a:gd name="T13" fmla="*/ 17 h 34"/>
                  <a:gd name="T14" fmla="*/ 53 w 63"/>
                  <a:gd name="T15" fmla="*/ 11 h 34"/>
                  <a:gd name="T16" fmla="*/ 44 w 63"/>
                  <a:gd name="T17" fmla="*/ 1 h 34"/>
                  <a:gd name="T18" fmla="*/ 32 w 63"/>
                  <a:gd name="T19" fmla="*/ 0 h 34"/>
                  <a:gd name="T20" fmla="*/ 29 w 63"/>
                  <a:gd name="T21" fmla="*/ 7 h 34"/>
                  <a:gd name="T22" fmla="*/ 11 w 63"/>
                  <a:gd name="T23" fmla="*/ 8 h 34"/>
                  <a:gd name="T24" fmla="*/ 8 w 63"/>
                  <a:gd name="T25" fmla="*/ 14 h 34"/>
                  <a:gd name="T26" fmla="*/ 7 w 63"/>
                  <a:gd name="T27" fmla="*/ 21 h 34"/>
                  <a:gd name="T28" fmla="*/ 0 w 63"/>
                  <a:gd name="T29" fmla="*/ 26 h 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3"/>
                  <a:gd name="T46" fmla="*/ 0 h 34"/>
                  <a:gd name="T47" fmla="*/ 63 w 63"/>
                  <a:gd name="T48" fmla="*/ 34 h 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3" h="34">
                    <a:moveTo>
                      <a:pt x="0" y="26"/>
                    </a:moveTo>
                    <a:lnTo>
                      <a:pt x="16" y="34"/>
                    </a:lnTo>
                    <a:lnTo>
                      <a:pt x="26" y="32"/>
                    </a:lnTo>
                    <a:lnTo>
                      <a:pt x="41" y="29"/>
                    </a:lnTo>
                    <a:lnTo>
                      <a:pt x="55" y="27"/>
                    </a:lnTo>
                    <a:lnTo>
                      <a:pt x="56" y="21"/>
                    </a:lnTo>
                    <a:lnTo>
                      <a:pt x="63" y="17"/>
                    </a:lnTo>
                    <a:lnTo>
                      <a:pt x="53" y="11"/>
                    </a:lnTo>
                    <a:lnTo>
                      <a:pt x="44" y="1"/>
                    </a:lnTo>
                    <a:lnTo>
                      <a:pt x="32" y="0"/>
                    </a:lnTo>
                    <a:lnTo>
                      <a:pt x="29" y="7"/>
                    </a:lnTo>
                    <a:lnTo>
                      <a:pt x="11" y="8"/>
                    </a:lnTo>
                    <a:lnTo>
                      <a:pt x="8" y="14"/>
                    </a:lnTo>
                    <a:lnTo>
                      <a:pt x="7" y="21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1" name="Freeform 1178"/>
              <p:cNvSpPr>
                <a:spLocks/>
              </p:cNvSpPr>
              <p:nvPr/>
            </p:nvSpPr>
            <p:spPr bwMode="gray">
              <a:xfrm>
                <a:off x="2877" y="874"/>
                <a:ext cx="125" cy="89"/>
              </a:xfrm>
              <a:custGeom>
                <a:avLst/>
                <a:gdLst>
                  <a:gd name="T0" fmla="*/ 42 w 125"/>
                  <a:gd name="T1" fmla="*/ 63 h 89"/>
                  <a:gd name="T2" fmla="*/ 53 w 125"/>
                  <a:gd name="T3" fmla="*/ 60 h 89"/>
                  <a:gd name="T4" fmla="*/ 33 w 125"/>
                  <a:gd name="T5" fmla="*/ 58 h 89"/>
                  <a:gd name="T6" fmla="*/ 41 w 125"/>
                  <a:gd name="T7" fmla="*/ 48 h 89"/>
                  <a:gd name="T8" fmla="*/ 64 w 125"/>
                  <a:gd name="T9" fmla="*/ 44 h 89"/>
                  <a:gd name="T10" fmla="*/ 67 w 125"/>
                  <a:gd name="T11" fmla="*/ 35 h 89"/>
                  <a:gd name="T12" fmla="*/ 53 w 125"/>
                  <a:gd name="T13" fmla="*/ 39 h 89"/>
                  <a:gd name="T14" fmla="*/ 49 w 125"/>
                  <a:gd name="T15" fmla="*/ 31 h 89"/>
                  <a:gd name="T16" fmla="*/ 41 w 125"/>
                  <a:gd name="T17" fmla="*/ 36 h 89"/>
                  <a:gd name="T18" fmla="*/ 28 w 125"/>
                  <a:gd name="T19" fmla="*/ 47 h 89"/>
                  <a:gd name="T20" fmla="*/ 8 w 125"/>
                  <a:gd name="T21" fmla="*/ 34 h 89"/>
                  <a:gd name="T22" fmla="*/ 15 w 125"/>
                  <a:gd name="T23" fmla="*/ 21 h 89"/>
                  <a:gd name="T24" fmla="*/ 8 w 125"/>
                  <a:gd name="T25" fmla="*/ 17 h 89"/>
                  <a:gd name="T26" fmla="*/ 0 w 125"/>
                  <a:gd name="T27" fmla="*/ 15 h 89"/>
                  <a:gd name="T28" fmla="*/ 15 w 125"/>
                  <a:gd name="T29" fmla="*/ 5 h 89"/>
                  <a:gd name="T30" fmla="*/ 36 w 125"/>
                  <a:gd name="T31" fmla="*/ 7 h 89"/>
                  <a:gd name="T32" fmla="*/ 41 w 125"/>
                  <a:gd name="T33" fmla="*/ 8 h 89"/>
                  <a:gd name="T34" fmla="*/ 55 w 125"/>
                  <a:gd name="T35" fmla="*/ 10 h 89"/>
                  <a:gd name="T36" fmla="*/ 58 w 125"/>
                  <a:gd name="T37" fmla="*/ 21 h 89"/>
                  <a:gd name="T38" fmla="*/ 67 w 125"/>
                  <a:gd name="T39" fmla="*/ 28 h 89"/>
                  <a:gd name="T40" fmla="*/ 62 w 125"/>
                  <a:gd name="T41" fmla="*/ 9 h 89"/>
                  <a:gd name="T42" fmla="*/ 64 w 125"/>
                  <a:gd name="T43" fmla="*/ 0 h 89"/>
                  <a:gd name="T44" fmla="*/ 81 w 125"/>
                  <a:gd name="T45" fmla="*/ 5 h 89"/>
                  <a:gd name="T46" fmla="*/ 83 w 125"/>
                  <a:gd name="T47" fmla="*/ 16 h 89"/>
                  <a:gd name="T48" fmla="*/ 95 w 125"/>
                  <a:gd name="T49" fmla="*/ 16 h 89"/>
                  <a:gd name="T50" fmla="*/ 114 w 125"/>
                  <a:gd name="T51" fmla="*/ 27 h 89"/>
                  <a:gd name="T52" fmla="*/ 119 w 125"/>
                  <a:gd name="T53" fmla="*/ 36 h 89"/>
                  <a:gd name="T54" fmla="*/ 92 w 125"/>
                  <a:gd name="T55" fmla="*/ 44 h 89"/>
                  <a:gd name="T56" fmla="*/ 88 w 125"/>
                  <a:gd name="T57" fmla="*/ 63 h 89"/>
                  <a:gd name="T58" fmla="*/ 76 w 125"/>
                  <a:gd name="T59" fmla="*/ 76 h 89"/>
                  <a:gd name="T60" fmla="*/ 61 w 125"/>
                  <a:gd name="T61" fmla="*/ 85 h 89"/>
                  <a:gd name="T62" fmla="*/ 51 w 125"/>
                  <a:gd name="T63" fmla="*/ 77 h 89"/>
                  <a:gd name="T64" fmla="*/ 34 w 125"/>
                  <a:gd name="T65" fmla="*/ 68 h 8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5"/>
                  <a:gd name="T100" fmla="*/ 0 h 89"/>
                  <a:gd name="T101" fmla="*/ 125 w 125"/>
                  <a:gd name="T102" fmla="*/ 89 h 8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5" h="89">
                    <a:moveTo>
                      <a:pt x="34" y="68"/>
                    </a:moveTo>
                    <a:lnTo>
                      <a:pt x="42" y="63"/>
                    </a:lnTo>
                    <a:lnTo>
                      <a:pt x="63" y="66"/>
                    </a:lnTo>
                    <a:lnTo>
                      <a:pt x="53" y="60"/>
                    </a:lnTo>
                    <a:lnTo>
                      <a:pt x="45" y="56"/>
                    </a:lnTo>
                    <a:lnTo>
                      <a:pt x="33" y="58"/>
                    </a:lnTo>
                    <a:lnTo>
                      <a:pt x="33" y="50"/>
                    </a:lnTo>
                    <a:lnTo>
                      <a:pt x="41" y="48"/>
                    </a:lnTo>
                    <a:lnTo>
                      <a:pt x="52" y="45"/>
                    </a:lnTo>
                    <a:lnTo>
                      <a:pt x="64" y="44"/>
                    </a:lnTo>
                    <a:lnTo>
                      <a:pt x="73" y="42"/>
                    </a:lnTo>
                    <a:lnTo>
                      <a:pt x="67" y="35"/>
                    </a:lnTo>
                    <a:lnTo>
                      <a:pt x="62" y="39"/>
                    </a:lnTo>
                    <a:lnTo>
                      <a:pt x="53" y="39"/>
                    </a:lnTo>
                    <a:lnTo>
                      <a:pt x="54" y="33"/>
                    </a:lnTo>
                    <a:lnTo>
                      <a:pt x="49" y="31"/>
                    </a:lnTo>
                    <a:lnTo>
                      <a:pt x="46" y="36"/>
                    </a:lnTo>
                    <a:lnTo>
                      <a:pt x="41" y="36"/>
                    </a:lnTo>
                    <a:lnTo>
                      <a:pt x="39" y="41"/>
                    </a:lnTo>
                    <a:lnTo>
                      <a:pt x="28" y="47"/>
                    </a:lnTo>
                    <a:lnTo>
                      <a:pt x="20" y="43"/>
                    </a:lnTo>
                    <a:lnTo>
                      <a:pt x="8" y="34"/>
                    </a:lnTo>
                    <a:lnTo>
                      <a:pt x="4" y="27"/>
                    </a:lnTo>
                    <a:lnTo>
                      <a:pt x="15" y="21"/>
                    </a:lnTo>
                    <a:lnTo>
                      <a:pt x="15" y="18"/>
                    </a:lnTo>
                    <a:lnTo>
                      <a:pt x="8" y="17"/>
                    </a:lnTo>
                    <a:lnTo>
                      <a:pt x="2" y="22"/>
                    </a:lnTo>
                    <a:lnTo>
                      <a:pt x="0" y="15"/>
                    </a:lnTo>
                    <a:lnTo>
                      <a:pt x="3" y="8"/>
                    </a:lnTo>
                    <a:lnTo>
                      <a:pt x="15" y="5"/>
                    </a:lnTo>
                    <a:lnTo>
                      <a:pt x="25" y="6"/>
                    </a:lnTo>
                    <a:lnTo>
                      <a:pt x="36" y="7"/>
                    </a:lnTo>
                    <a:lnTo>
                      <a:pt x="38" y="19"/>
                    </a:lnTo>
                    <a:lnTo>
                      <a:pt x="41" y="8"/>
                    </a:lnTo>
                    <a:lnTo>
                      <a:pt x="47" y="7"/>
                    </a:lnTo>
                    <a:lnTo>
                      <a:pt x="55" y="10"/>
                    </a:lnTo>
                    <a:lnTo>
                      <a:pt x="57" y="16"/>
                    </a:lnTo>
                    <a:lnTo>
                      <a:pt x="58" y="21"/>
                    </a:lnTo>
                    <a:lnTo>
                      <a:pt x="63" y="27"/>
                    </a:lnTo>
                    <a:lnTo>
                      <a:pt x="67" y="28"/>
                    </a:lnTo>
                    <a:lnTo>
                      <a:pt x="65" y="18"/>
                    </a:lnTo>
                    <a:lnTo>
                      <a:pt x="62" y="9"/>
                    </a:lnTo>
                    <a:lnTo>
                      <a:pt x="61" y="3"/>
                    </a:lnTo>
                    <a:lnTo>
                      <a:pt x="64" y="0"/>
                    </a:lnTo>
                    <a:lnTo>
                      <a:pt x="72" y="3"/>
                    </a:lnTo>
                    <a:lnTo>
                      <a:pt x="81" y="5"/>
                    </a:lnTo>
                    <a:lnTo>
                      <a:pt x="78" y="15"/>
                    </a:lnTo>
                    <a:lnTo>
                      <a:pt x="83" y="16"/>
                    </a:lnTo>
                    <a:lnTo>
                      <a:pt x="87" y="12"/>
                    </a:lnTo>
                    <a:lnTo>
                      <a:pt x="95" y="16"/>
                    </a:lnTo>
                    <a:lnTo>
                      <a:pt x="96" y="22"/>
                    </a:lnTo>
                    <a:lnTo>
                      <a:pt x="114" y="27"/>
                    </a:lnTo>
                    <a:lnTo>
                      <a:pt x="125" y="33"/>
                    </a:lnTo>
                    <a:lnTo>
                      <a:pt x="119" y="36"/>
                    </a:lnTo>
                    <a:lnTo>
                      <a:pt x="103" y="39"/>
                    </a:lnTo>
                    <a:lnTo>
                      <a:pt x="92" y="44"/>
                    </a:lnTo>
                    <a:lnTo>
                      <a:pt x="90" y="51"/>
                    </a:lnTo>
                    <a:lnTo>
                      <a:pt x="88" y="63"/>
                    </a:lnTo>
                    <a:lnTo>
                      <a:pt x="81" y="65"/>
                    </a:lnTo>
                    <a:lnTo>
                      <a:pt x="76" y="76"/>
                    </a:lnTo>
                    <a:lnTo>
                      <a:pt x="70" y="89"/>
                    </a:lnTo>
                    <a:lnTo>
                      <a:pt x="61" y="85"/>
                    </a:lnTo>
                    <a:lnTo>
                      <a:pt x="61" y="76"/>
                    </a:lnTo>
                    <a:lnTo>
                      <a:pt x="51" y="77"/>
                    </a:lnTo>
                    <a:lnTo>
                      <a:pt x="44" y="73"/>
                    </a:lnTo>
                    <a:lnTo>
                      <a:pt x="34" y="6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2" name="Freeform 1179"/>
              <p:cNvSpPr>
                <a:spLocks/>
              </p:cNvSpPr>
              <p:nvPr/>
            </p:nvSpPr>
            <p:spPr bwMode="gray">
              <a:xfrm>
                <a:off x="2965" y="860"/>
                <a:ext cx="108" cy="37"/>
              </a:xfrm>
              <a:custGeom>
                <a:avLst/>
                <a:gdLst>
                  <a:gd name="T0" fmla="*/ 46 w 108"/>
                  <a:gd name="T1" fmla="*/ 29 h 37"/>
                  <a:gd name="T2" fmla="*/ 39 w 108"/>
                  <a:gd name="T3" fmla="*/ 29 h 37"/>
                  <a:gd name="T4" fmla="*/ 26 w 108"/>
                  <a:gd name="T5" fmla="*/ 28 h 37"/>
                  <a:gd name="T6" fmla="*/ 27 w 108"/>
                  <a:gd name="T7" fmla="*/ 22 h 37"/>
                  <a:gd name="T8" fmla="*/ 40 w 108"/>
                  <a:gd name="T9" fmla="*/ 21 h 37"/>
                  <a:gd name="T10" fmla="*/ 45 w 108"/>
                  <a:gd name="T11" fmla="*/ 18 h 37"/>
                  <a:gd name="T12" fmla="*/ 38 w 108"/>
                  <a:gd name="T13" fmla="*/ 16 h 37"/>
                  <a:gd name="T14" fmla="*/ 26 w 108"/>
                  <a:gd name="T15" fmla="*/ 17 h 37"/>
                  <a:gd name="T16" fmla="*/ 13 w 108"/>
                  <a:gd name="T17" fmla="*/ 20 h 37"/>
                  <a:gd name="T18" fmla="*/ 1 w 108"/>
                  <a:gd name="T19" fmla="*/ 18 h 37"/>
                  <a:gd name="T20" fmla="*/ 0 w 108"/>
                  <a:gd name="T21" fmla="*/ 13 h 37"/>
                  <a:gd name="T22" fmla="*/ 8 w 108"/>
                  <a:gd name="T23" fmla="*/ 10 h 37"/>
                  <a:gd name="T24" fmla="*/ 16 w 108"/>
                  <a:gd name="T25" fmla="*/ 5 h 37"/>
                  <a:gd name="T26" fmla="*/ 22 w 108"/>
                  <a:gd name="T27" fmla="*/ 4 h 37"/>
                  <a:gd name="T28" fmla="*/ 34 w 108"/>
                  <a:gd name="T29" fmla="*/ 7 h 37"/>
                  <a:gd name="T30" fmla="*/ 42 w 108"/>
                  <a:gd name="T31" fmla="*/ 8 h 37"/>
                  <a:gd name="T32" fmla="*/ 50 w 108"/>
                  <a:gd name="T33" fmla="*/ 9 h 37"/>
                  <a:gd name="T34" fmla="*/ 56 w 108"/>
                  <a:gd name="T35" fmla="*/ 0 h 37"/>
                  <a:gd name="T36" fmla="*/ 61 w 108"/>
                  <a:gd name="T37" fmla="*/ 10 h 37"/>
                  <a:gd name="T38" fmla="*/ 71 w 108"/>
                  <a:gd name="T39" fmla="*/ 6 h 37"/>
                  <a:gd name="T40" fmla="*/ 86 w 108"/>
                  <a:gd name="T41" fmla="*/ 7 h 37"/>
                  <a:gd name="T42" fmla="*/ 99 w 108"/>
                  <a:gd name="T43" fmla="*/ 10 h 37"/>
                  <a:gd name="T44" fmla="*/ 108 w 108"/>
                  <a:gd name="T45" fmla="*/ 12 h 37"/>
                  <a:gd name="T46" fmla="*/ 104 w 108"/>
                  <a:gd name="T47" fmla="*/ 17 h 37"/>
                  <a:gd name="T48" fmla="*/ 92 w 108"/>
                  <a:gd name="T49" fmla="*/ 23 h 37"/>
                  <a:gd name="T50" fmla="*/ 86 w 108"/>
                  <a:gd name="T51" fmla="*/ 28 h 37"/>
                  <a:gd name="T52" fmla="*/ 75 w 108"/>
                  <a:gd name="T53" fmla="*/ 29 h 37"/>
                  <a:gd name="T54" fmla="*/ 68 w 108"/>
                  <a:gd name="T55" fmla="*/ 37 h 37"/>
                  <a:gd name="T56" fmla="*/ 55 w 108"/>
                  <a:gd name="T57" fmla="*/ 35 h 37"/>
                  <a:gd name="T58" fmla="*/ 51 w 108"/>
                  <a:gd name="T59" fmla="*/ 28 h 37"/>
                  <a:gd name="T60" fmla="*/ 46 w 108"/>
                  <a:gd name="T61" fmla="*/ 29 h 3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8"/>
                  <a:gd name="T94" fmla="*/ 0 h 37"/>
                  <a:gd name="T95" fmla="*/ 108 w 108"/>
                  <a:gd name="T96" fmla="*/ 37 h 3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8" h="37">
                    <a:moveTo>
                      <a:pt x="46" y="29"/>
                    </a:moveTo>
                    <a:lnTo>
                      <a:pt x="39" y="29"/>
                    </a:lnTo>
                    <a:lnTo>
                      <a:pt x="26" y="28"/>
                    </a:lnTo>
                    <a:lnTo>
                      <a:pt x="27" y="22"/>
                    </a:lnTo>
                    <a:lnTo>
                      <a:pt x="40" y="21"/>
                    </a:lnTo>
                    <a:lnTo>
                      <a:pt x="45" y="18"/>
                    </a:lnTo>
                    <a:lnTo>
                      <a:pt x="38" y="16"/>
                    </a:lnTo>
                    <a:lnTo>
                      <a:pt x="26" y="17"/>
                    </a:lnTo>
                    <a:lnTo>
                      <a:pt x="13" y="20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8" y="10"/>
                    </a:lnTo>
                    <a:lnTo>
                      <a:pt x="16" y="5"/>
                    </a:lnTo>
                    <a:lnTo>
                      <a:pt x="22" y="4"/>
                    </a:lnTo>
                    <a:lnTo>
                      <a:pt x="34" y="7"/>
                    </a:lnTo>
                    <a:lnTo>
                      <a:pt x="42" y="8"/>
                    </a:lnTo>
                    <a:lnTo>
                      <a:pt x="50" y="9"/>
                    </a:lnTo>
                    <a:lnTo>
                      <a:pt x="56" y="0"/>
                    </a:lnTo>
                    <a:lnTo>
                      <a:pt x="61" y="10"/>
                    </a:lnTo>
                    <a:lnTo>
                      <a:pt x="71" y="6"/>
                    </a:lnTo>
                    <a:lnTo>
                      <a:pt x="86" y="7"/>
                    </a:lnTo>
                    <a:lnTo>
                      <a:pt x="99" y="10"/>
                    </a:lnTo>
                    <a:lnTo>
                      <a:pt x="108" y="12"/>
                    </a:lnTo>
                    <a:lnTo>
                      <a:pt x="104" y="17"/>
                    </a:lnTo>
                    <a:lnTo>
                      <a:pt x="92" y="23"/>
                    </a:lnTo>
                    <a:lnTo>
                      <a:pt x="86" y="28"/>
                    </a:lnTo>
                    <a:lnTo>
                      <a:pt x="75" y="29"/>
                    </a:lnTo>
                    <a:lnTo>
                      <a:pt x="68" y="37"/>
                    </a:lnTo>
                    <a:lnTo>
                      <a:pt x="55" y="35"/>
                    </a:lnTo>
                    <a:lnTo>
                      <a:pt x="51" y="28"/>
                    </a:lnTo>
                    <a:lnTo>
                      <a:pt x="46" y="29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3" name="Freeform 1180"/>
              <p:cNvSpPr>
                <a:spLocks/>
              </p:cNvSpPr>
              <p:nvPr/>
            </p:nvSpPr>
            <p:spPr bwMode="gray">
              <a:xfrm>
                <a:off x="2992" y="913"/>
                <a:ext cx="20" cy="11"/>
              </a:xfrm>
              <a:custGeom>
                <a:avLst/>
                <a:gdLst>
                  <a:gd name="T0" fmla="*/ 1 w 20"/>
                  <a:gd name="T1" fmla="*/ 2 h 11"/>
                  <a:gd name="T2" fmla="*/ 10 w 20"/>
                  <a:gd name="T3" fmla="*/ 0 h 11"/>
                  <a:gd name="T4" fmla="*/ 18 w 20"/>
                  <a:gd name="T5" fmla="*/ 0 h 11"/>
                  <a:gd name="T6" fmla="*/ 20 w 20"/>
                  <a:gd name="T7" fmla="*/ 6 h 11"/>
                  <a:gd name="T8" fmla="*/ 14 w 20"/>
                  <a:gd name="T9" fmla="*/ 8 h 11"/>
                  <a:gd name="T10" fmla="*/ 0 w 20"/>
                  <a:gd name="T11" fmla="*/ 11 h 11"/>
                  <a:gd name="T12" fmla="*/ 1 w 20"/>
                  <a:gd name="T13" fmla="*/ 2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1"/>
                  <a:gd name="T23" fmla="*/ 20 w 20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1">
                    <a:moveTo>
                      <a:pt x="1" y="2"/>
                    </a:moveTo>
                    <a:lnTo>
                      <a:pt x="10" y="0"/>
                    </a:lnTo>
                    <a:lnTo>
                      <a:pt x="18" y="0"/>
                    </a:lnTo>
                    <a:lnTo>
                      <a:pt x="20" y="6"/>
                    </a:lnTo>
                    <a:lnTo>
                      <a:pt x="14" y="8"/>
                    </a:lnTo>
                    <a:lnTo>
                      <a:pt x="0" y="11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4" name="Freeform 1181"/>
              <p:cNvSpPr>
                <a:spLocks/>
              </p:cNvSpPr>
              <p:nvPr/>
            </p:nvSpPr>
            <p:spPr bwMode="gray">
              <a:xfrm>
                <a:off x="2995" y="921"/>
                <a:ext cx="43" cy="24"/>
              </a:xfrm>
              <a:custGeom>
                <a:avLst/>
                <a:gdLst>
                  <a:gd name="T0" fmla="*/ 8 w 43"/>
                  <a:gd name="T1" fmla="*/ 7 h 24"/>
                  <a:gd name="T2" fmla="*/ 11 w 43"/>
                  <a:gd name="T3" fmla="*/ 4 h 24"/>
                  <a:gd name="T4" fmla="*/ 23 w 43"/>
                  <a:gd name="T5" fmla="*/ 0 h 24"/>
                  <a:gd name="T6" fmla="*/ 29 w 43"/>
                  <a:gd name="T7" fmla="*/ 1 h 24"/>
                  <a:gd name="T8" fmla="*/ 31 w 43"/>
                  <a:gd name="T9" fmla="*/ 6 h 24"/>
                  <a:gd name="T10" fmla="*/ 35 w 43"/>
                  <a:gd name="T11" fmla="*/ 9 h 24"/>
                  <a:gd name="T12" fmla="*/ 43 w 43"/>
                  <a:gd name="T13" fmla="*/ 9 h 24"/>
                  <a:gd name="T14" fmla="*/ 38 w 43"/>
                  <a:gd name="T15" fmla="*/ 16 h 24"/>
                  <a:gd name="T16" fmla="*/ 28 w 43"/>
                  <a:gd name="T17" fmla="*/ 21 h 24"/>
                  <a:gd name="T18" fmla="*/ 20 w 43"/>
                  <a:gd name="T19" fmla="*/ 24 h 24"/>
                  <a:gd name="T20" fmla="*/ 19 w 43"/>
                  <a:gd name="T21" fmla="*/ 16 h 24"/>
                  <a:gd name="T22" fmla="*/ 13 w 43"/>
                  <a:gd name="T23" fmla="*/ 16 h 24"/>
                  <a:gd name="T24" fmla="*/ 8 w 43"/>
                  <a:gd name="T25" fmla="*/ 17 h 24"/>
                  <a:gd name="T26" fmla="*/ 3 w 43"/>
                  <a:gd name="T27" fmla="*/ 21 h 24"/>
                  <a:gd name="T28" fmla="*/ 0 w 43"/>
                  <a:gd name="T29" fmla="*/ 15 h 24"/>
                  <a:gd name="T30" fmla="*/ 5 w 43"/>
                  <a:gd name="T31" fmla="*/ 11 h 24"/>
                  <a:gd name="T32" fmla="*/ 8 w 43"/>
                  <a:gd name="T33" fmla="*/ 7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4"/>
                  <a:gd name="T53" fmla="*/ 43 w 43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4">
                    <a:moveTo>
                      <a:pt x="8" y="7"/>
                    </a:moveTo>
                    <a:lnTo>
                      <a:pt x="11" y="4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1" y="6"/>
                    </a:lnTo>
                    <a:lnTo>
                      <a:pt x="35" y="9"/>
                    </a:lnTo>
                    <a:lnTo>
                      <a:pt x="43" y="9"/>
                    </a:lnTo>
                    <a:lnTo>
                      <a:pt x="38" y="16"/>
                    </a:lnTo>
                    <a:lnTo>
                      <a:pt x="28" y="21"/>
                    </a:lnTo>
                    <a:lnTo>
                      <a:pt x="20" y="24"/>
                    </a:lnTo>
                    <a:lnTo>
                      <a:pt x="19" y="16"/>
                    </a:lnTo>
                    <a:lnTo>
                      <a:pt x="13" y="16"/>
                    </a:lnTo>
                    <a:lnTo>
                      <a:pt x="8" y="17"/>
                    </a:lnTo>
                    <a:lnTo>
                      <a:pt x="3" y="21"/>
                    </a:lnTo>
                    <a:lnTo>
                      <a:pt x="0" y="15"/>
                    </a:lnTo>
                    <a:lnTo>
                      <a:pt x="5" y="11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5" name="Freeform 1182"/>
              <p:cNvSpPr>
                <a:spLocks/>
              </p:cNvSpPr>
              <p:nvPr/>
            </p:nvSpPr>
            <p:spPr bwMode="gray">
              <a:xfrm>
                <a:off x="4384" y="974"/>
                <a:ext cx="96" cy="33"/>
              </a:xfrm>
              <a:custGeom>
                <a:avLst/>
                <a:gdLst>
                  <a:gd name="T0" fmla="*/ 28 w 96"/>
                  <a:gd name="T1" fmla="*/ 31 h 33"/>
                  <a:gd name="T2" fmla="*/ 19 w 96"/>
                  <a:gd name="T3" fmla="*/ 33 h 33"/>
                  <a:gd name="T4" fmla="*/ 1 w 96"/>
                  <a:gd name="T5" fmla="*/ 24 h 33"/>
                  <a:gd name="T6" fmla="*/ 0 w 96"/>
                  <a:gd name="T7" fmla="*/ 14 h 33"/>
                  <a:gd name="T8" fmla="*/ 4 w 96"/>
                  <a:gd name="T9" fmla="*/ 4 h 33"/>
                  <a:gd name="T10" fmla="*/ 14 w 96"/>
                  <a:gd name="T11" fmla="*/ 0 h 33"/>
                  <a:gd name="T12" fmla="*/ 23 w 96"/>
                  <a:gd name="T13" fmla="*/ 0 h 33"/>
                  <a:gd name="T14" fmla="*/ 35 w 96"/>
                  <a:gd name="T15" fmla="*/ 6 h 33"/>
                  <a:gd name="T16" fmla="*/ 44 w 96"/>
                  <a:gd name="T17" fmla="*/ 11 h 33"/>
                  <a:gd name="T18" fmla="*/ 48 w 96"/>
                  <a:gd name="T19" fmla="*/ 3 h 33"/>
                  <a:gd name="T20" fmla="*/ 57 w 96"/>
                  <a:gd name="T21" fmla="*/ 2 h 33"/>
                  <a:gd name="T22" fmla="*/ 64 w 96"/>
                  <a:gd name="T23" fmla="*/ 7 h 33"/>
                  <a:gd name="T24" fmla="*/ 75 w 96"/>
                  <a:gd name="T25" fmla="*/ 6 h 33"/>
                  <a:gd name="T26" fmla="*/ 90 w 96"/>
                  <a:gd name="T27" fmla="*/ 10 h 33"/>
                  <a:gd name="T28" fmla="*/ 96 w 96"/>
                  <a:gd name="T29" fmla="*/ 15 h 33"/>
                  <a:gd name="T30" fmla="*/ 90 w 96"/>
                  <a:gd name="T31" fmla="*/ 23 h 33"/>
                  <a:gd name="T32" fmla="*/ 78 w 96"/>
                  <a:gd name="T33" fmla="*/ 27 h 33"/>
                  <a:gd name="T34" fmla="*/ 69 w 96"/>
                  <a:gd name="T35" fmla="*/ 23 h 33"/>
                  <a:gd name="T36" fmla="*/ 64 w 96"/>
                  <a:gd name="T37" fmla="*/ 17 h 33"/>
                  <a:gd name="T38" fmla="*/ 67 w 96"/>
                  <a:gd name="T39" fmla="*/ 10 h 33"/>
                  <a:gd name="T40" fmla="*/ 58 w 96"/>
                  <a:gd name="T41" fmla="*/ 11 h 33"/>
                  <a:gd name="T42" fmla="*/ 59 w 96"/>
                  <a:gd name="T43" fmla="*/ 17 h 33"/>
                  <a:gd name="T44" fmla="*/ 63 w 96"/>
                  <a:gd name="T45" fmla="*/ 22 h 33"/>
                  <a:gd name="T46" fmla="*/ 65 w 96"/>
                  <a:gd name="T47" fmla="*/ 28 h 33"/>
                  <a:gd name="T48" fmla="*/ 58 w 96"/>
                  <a:gd name="T49" fmla="*/ 28 h 33"/>
                  <a:gd name="T50" fmla="*/ 47 w 96"/>
                  <a:gd name="T51" fmla="*/ 26 h 33"/>
                  <a:gd name="T52" fmla="*/ 36 w 96"/>
                  <a:gd name="T53" fmla="*/ 27 h 33"/>
                  <a:gd name="T54" fmla="*/ 29 w 96"/>
                  <a:gd name="T55" fmla="*/ 25 h 33"/>
                  <a:gd name="T56" fmla="*/ 28 w 96"/>
                  <a:gd name="T57" fmla="*/ 31 h 3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6"/>
                  <a:gd name="T88" fmla="*/ 0 h 33"/>
                  <a:gd name="T89" fmla="*/ 96 w 96"/>
                  <a:gd name="T90" fmla="*/ 33 h 3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6" h="33">
                    <a:moveTo>
                      <a:pt x="28" y="31"/>
                    </a:moveTo>
                    <a:lnTo>
                      <a:pt x="19" y="33"/>
                    </a:lnTo>
                    <a:lnTo>
                      <a:pt x="1" y="24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35" y="6"/>
                    </a:lnTo>
                    <a:lnTo>
                      <a:pt x="44" y="11"/>
                    </a:lnTo>
                    <a:lnTo>
                      <a:pt x="48" y="3"/>
                    </a:lnTo>
                    <a:lnTo>
                      <a:pt x="57" y="2"/>
                    </a:lnTo>
                    <a:lnTo>
                      <a:pt x="64" y="7"/>
                    </a:lnTo>
                    <a:lnTo>
                      <a:pt x="75" y="6"/>
                    </a:lnTo>
                    <a:lnTo>
                      <a:pt x="90" y="10"/>
                    </a:lnTo>
                    <a:lnTo>
                      <a:pt x="96" y="15"/>
                    </a:lnTo>
                    <a:lnTo>
                      <a:pt x="90" y="23"/>
                    </a:lnTo>
                    <a:lnTo>
                      <a:pt x="78" y="27"/>
                    </a:lnTo>
                    <a:lnTo>
                      <a:pt x="69" y="23"/>
                    </a:lnTo>
                    <a:lnTo>
                      <a:pt x="64" y="17"/>
                    </a:lnTo>
                    <a:lnTo>
                      <a:pt x="67" y="10"/>
                    </a:lnTo>
                    <a:lnTo>
                      <a:pt x="58" y="11"/>
                    </a:lnTo>
                    <a:lnTo>
                      <a:pt x="59" y="17"/>
                    </a:lnTo>
                    <a:lnTo>
                      <a:pt x="63" y="22"/>
                    </a:lnTo>
                    <a:lnTo>
                      <a:pt x="65" y="28"/>
                    </a:lnTo>
                    <a:lnTo>
                      <a:pt x="58" y="28"/>
                    </a:lnTo>
                    <a:lnTo>
                      <a:pt x="47" y="26"/>
                    </a:lnTo>
                    <a:lnTo>
                      <a:pt x="36" y="27"/>
                    </a:lnTo>
                    <a:lnTo>
                      <a:pt x="29" y="25"/>
                    </a:lnTo>
                    <a:lnTo>
                      <a:pt x="28" y="3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6" name="Freeform 1183"/>
              <p:cNvSpPr>
                <a:spLocks/>
              </p:cNvSpPr>
              <p:nvPr/>
            </p:nvSpPr>
            <p:spPr bwMode="gray">
              <a:xfrm>
                <a:off x="4492" y="988"/>
                <a:ext cx="56" cy="19"/>
              </a:xfrm>
              <a:custGeom>
                <a:avLst/>
                <a:gdLst>
                  <a:gd name="T0" fmla="*/ 5 w 56"/>
                  <a:gd name="T1" fmla="*/ 0 h 19"/>
                  <a:gd name="T2" fmla="*/ 13 w 56"/>
                  <a:gd name="T3" fmla="*/ 3 h 19"/>
                  <a:gd name="T4" fmla="*/ 28 w 56"/>
                  <a:gd name="T5" fmla="*/ 4 h 19"/>
                  <a:gd name="T6" fmla="*/ 38 w 56"/>
                  <a:gd name="T7" fmla="*/ 7 h 19"/>
                  <a:gd name="T8" fmla="*/ 51 w 56"/>
                  <a:gd name="T9" fmla="*/ 8 h 19"/>
                  <a:gd name="T10" fmla="*/ 56 w 56"/>
                  <a:gd name="T11" fmla="*/ 11 h 19"/>
                  <a:gd name="T12" fmla="*/ 46 w 56"/>
                  <a:gd name="T13" fmla="*/ 15 h 19"/>
                  <a:gd name="T14" fmla="*/ 37 w 56"/>
                  <a:gd name="T15" fmla="*/ 18 h 19"/>
                  <a:gd name="T16" fmla="*/ 27 w 56"/>
                  <a:gd name="T17" fmla="*/ 19 h 19"/>
                  <a:gd name="T18" fmla="*/ 16 w 56"/>
                  <a:gd name="T19" fmla="*/ 16 h 19"/>
                  <a:gd name="T20" fmla="*/ 4 w 56"/>
                  <a:gd name="T21" fmla="*/ 12 h 19"/>
                  <a:gd name="T22" fmla="*/ 0 w 56"/>
                  <a:gd name="T23" fmla="*/ 6 h 19"/>
                  <a:gd name="T24" fmla="*/ 5 w 56"/>
                  <a:gd name="T25" fmla="*/ 0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"/>
                  <a:gd name="T40" fmla="*/ 0 h 19"/>
                  <a:gd name="T41" fmla="*/ 56 w 56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" h="19">
                    <a:moveTo>
                      <a:pt x="5" y="0"/>
                    </a:moveTo>
                    <a:lnTo>
                      <a:pt x="13" y="3"/>
                    </a:lnTo>
                    <a:lnTo>
                      <a:pt x="28" y="4"/>
                    </a:lnTo>
                    <a:lnTo>
                      <a:pt x="38" y="7"/>
                    </a:lnTo>
                    <a:lnTo>
                      <a:pt x="51" y="8"/>
                    </a:lnTo>
                    <a:lnTo>
                      <a:pt x="56" y="11"/>
                    </a:lnTo>
                    <a:lnTo>
                      <a:pt x="46" y="15"/>
                    </a:lnTo>
                    <a:lnTo>
                      <a:pt x="37" y="18"/>
                    </a:lnTo>
                    <a:lnTo>
                      <a:pt x="27" y="19"/>
                    </a:lnTo>
                    <a:lnTo>
                      <a:pt x="16" y="16"/>
                    </a:lnTo>
                    <a:lnTo>
                      <a:pt x="4" y="12"/>
                    </a:lnTo>
                    <a:lnTo>
                      <a:pt x="0" y="6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7" name="Freeform 1184"/>
              <p:cNvSpPr>
                <a:spLocks/>
              </p:cNvSpPr>
              <p:nvPr/>
            </p:nvSpPr>
            <p:spPr bwMode="gray">
              <a:xfrm>
                <a:off x="4881" y="1077"/>
                <a:ext cx="43" cy="18"/>
              </a:xfrm>
              <a:custGeom>
                <a:avLst/>
                <a:gdLst>
                  <a:gd name="T0" fmla="*/ 0 w 43"/>
                  <a:gd name="T1" fmla="*/ 12 h 18"/>
                  <a:gd name="T2" fmla="*/ 1 w 43"/>
                  <a:gd name="T3" fmla="*/ 18 h 18"/>
                  <a:gd name="T4" fmla="*/ 7 w 43"/>
                  <a:gd name="T5" fmla="*/ 18 h 18"/>
                  <a:gd name="T6" fmla="*/ 18 w 43"/>
                  <a:gd name="T7" fmla="*/ 17 h 18"/>
                  <a:gd name="T8" fmla="*/ 33 w 43"/>
                  <a:gd name="T9" fmla="*/ 15 h 18"/>
                  <a:gd name="T10" fmla="*/ 42 w 43"/>
                  <a:gd name="T11" fmla="*/ 13 h 18"/>
                  <a:gd name="T12" fmla="*/ 43 w 43"/>
                  <a:gd name="T13" fmla="*/ 6 h 18"/>
                  <a:gd name="T14" fmla="*/ 35 w 43"/>
                  <a:gd name="T15" fmla="*/ 2 h 18"/>
                  <a:gd name="T16" fmla="*/ 26 w 43"/>
                  <a:gd name="T17" fmla="*/ 0 h 18"/>
                  <a:gd name="T18" fmla="*/ 16 w 43"/>
                  <a:gd name="T19" fmla="*/ 1 h 18"/>
                  <a:gd name="T20" fmla="*/ 10 w 43"/>
                  <a:gd name="T21" fmla="*/ 5 h 18"/>
                  <a:gd name="T22" fmla="*/ 0 w 43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18"/>
                  <a:gd name="T38" fmla="*/ 43 w 43"/>
                  <a:gd name="T39" fmla="*/ 18 h 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18">
                    <a:moveTo>
                      <a:pt x="0" y="12"/>
                    </a:moveTo>
                    <a:lnTo>
                      <a:pt x="1" y="18"/>
                    </a:lnTo>
                    <a:lnTo>
                      <a:pt x="7" y="18"/>
                    </a:lnTo>
                    <a:lnTo>
                      <a:pt x="18" y="17"/>
                    </a:lnTo>
                    <a:lnTo>
                      <a:pt x="33" y="15"/>
                    </a:lnTo>
                    <a:lnTo>
                      <a:pt x="42" y="13"/>
                    </a:lnTo>
                    <a:lnTo>
                      <a:pt x="43" y="6"/>
                    </a:lnTo>
                    <a:lnTo>
                      <a:pt x="35" y="2"/>
                    </a:lnTo>
                    <a:lnTo>
                      <a:pt x="26" y="0"/>
                    </a:lnTo>
                    <a:lnTo>
                      <a:pt x="16" y="1"/>
                    </a:lnTo>
                    <a:lnTo>
                      <a:pt x="10" y="5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8" name="Freeform 1185"/>
              <p:cNvSpPr>
                <a:spLocks/>
              </p:cNvSpPr>
              <p:nvPr/>
            </p:nvSpPr>
            <p:spPr bwMode="gray">
              <a:xfrm>
                <a:off x="4439" y="1404"/>
                <a:ext cx="32" cy="131"/>
              </a:xfrm>
              <a:custGeom>
                <a:avLst/>
                <a:gdLst>
                  <a:gd name="T0" fmla="*/ 0 w 32"/>
                  <a:gd name="T1" fmla="*/ 126 h 131"/>
                  <a:gd name="T2" fmla="*/ 5 w 32"/>
                  <a:gd name="T3" fmla="*/ 131 h 131"/>
                  <a:gd name="T4" fmla="*/ 8 w 32"/>
                  <a:gd name="T5" fmla="*/ 121 h 131"/>
                  <a:gd name="T6" fmla="*/ 14 w 32"/>
                  <a:gd name="T7" fmla="*/ 122 h 131"/>
                  <a:gd name="T8" fmla="*/ 18 w 32"/>
                  <a:gd name="T9" fmla="*/ 128 h 131"/>
                  <a:gd name="T10" fmla="*/ 20 w 32"/>
                  <a:gd name="T11" fmla="*/ 122 h 131"/>
                  <a:gd name="T12" fmla="*/ 17 w 32"/>
                  <a:gd name="T13" fmla="*/ 116 h 131"/>
                  <a:gd name="T14" fmla="*/ 10 w 32"/>
                  <a:gd name="T15" fmla="*/ 109 h 131"/>
                  <a:gd name="T16" fmla="*/ 8 w 32"/>
                  <a:gd name="T17" fmla="*/ 102 h 131"/>
                  <a:gd name="T18" fmla="*/ 11 w 32"/>
                  <a:gd name="T19" fmla="*/ 96 h 131"/>
                  <a:gd name="T20" fmla="*/ 13 w 32"/>
                  <a:gd name="T21" fmla="*/ 86 h 131"/>
                  <a:gd name="T22" fmla="*/ 17 w 32"/>
                  <a:gd name="T23" fmla="*/ 81 h 131"/>
                  <a:gd name="T24" fmla="*/ 23 w 32"/>
                  <a:gd name="T25" fmla="*/ 80 h 131"/>
                  <a:gd name="T26" fmla="*/ 32 w 32"/>
                  <a:gd name="T27" fmla="*/ 87 h 131"/>
                  <a:gd name="T28" fmla="*/ 32 w 32"/>
                  <a:gd name="T29" fmla="*/ 78 h 131"/>
                  <a:gd name="T30" fmla="*/ 24 w 32"/>
                  <a:gd name="T31" fmla="*/ 66 h 131"/>
                  <a:gd name="T32" fmla="*/ 21 w 32"/>
                  <a:gd name="T33" fmla="*/ 47 h 131"/>
                  <a:gd name="T34" fmla="*/ 18 w 32"/>
                  <a:gd name="T35" fmla="*/ 32 h 131"/>
                  <a:gd name="T36" fmla="*/ 17 w 32"/>
                  <a:gd name="T37" fmla="*/ 20 h 131"/>
                  <a:gd name="T38" fmla="*/ 15 w 32"/>
                  <a:gd name="T39" fmla="*/ 10 h 131"/>
                  <a:gd name="T40" fmla="*/ 12 w 32"/>
                  <a:gd name="T41" fmla="*/ 0 h 131"/>
                  <a:gd name="T42" fmla="*/ 9 w 32"/>
                  <a:gd name="T43" fmla="*/ 5 h 131"/>
                  <a:gd name="T44" fmla="*/ 9 w 32"/>
                  <a:gd name="T45" fmla="*/ 12 h 131"/>
                  <a:gd name="T46" fmla="*/ 2 w 32"/>
                  <a:gd name="T47" fmla="*/ 16 h 131"/>
                  <a:gd name="T48" fmla="*/ 1 w 32"/>
                  <a:gd name="T49" fmla="*/ 28 h 131"/>
                  <a:gd name="T50" fmla="*/ 1 w 32"/>
                  <a:gd name="T51" fmla="*/ 37 h 131"/>
                  <a:gd name="T52" fmla="*/ 2 w 32"/>
                  <a:gd name="T53" fmla="*/ 46 h 131"/>
                  <a:gd name="T54" fmla="*/ 6 w 32"/>
                  <a:gd name="T55" fmla="*/ 53 h 131"/>
                  <a:gd name="T56" fmla="*/ 4 w 32"/>
                  <a:gd name="T57" fmla="*/ 62 h 131"/>
                  <a:gd name="T58" fmla="*/ 5 w 32"/>
                  <a:gd name="T59" fmla="*/ 76 h 131"/>
                  <a:gd name="T60" fmla="*/ 5 w 32"/>
                  <a:gd name="T61" fmla="*/ 96 h 131"/>
                  <a:gd name="T62" fmla="*/ 5 w 32"/>
                  <a:gd name="T63" fmla="*/ 111 h 131"/>
                  <a:gd name="T64" fmla="*/ 4 w 32"/>
                  <a:gd name="T65" fmla="*/ 120 h 131"/>
                  <a:gd name="T66" fmla="*/ 0 w 32"/>
                  <a:gd name="T67" fmla="*/ 126 h 13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2"/>
                  <a:gd name="T103" fmla="*/ 0 h 131"/>
                  <a:gd name="T104" fmla="*/ 32 w 32"/>
                  <a:gd name="T105" fmla="*/ 131 h 13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2" h="131">
                    <a:moveTo>
                      <a:pt x="0" y="126"/>
                    </a:moveTo>
                    <a:lnTo>
                      <a:pt x="5" y="131"/>
                    </a:lnTo>
                    <a:lnTo>
                      <a:pt x="8" y="121"/>
                    </a:lnTo>
                    <a:lnTo>
                      <a:pt x="14" y="122"/>
                    </a:lnTo>
                    <a:lnTo>
                      <a:pt x="18" y="128"/>
                    </a:lnTo>
                    <a:lnTo>
                      <a:pt x="20" y="122"/>
                    </a:lnTo>
                    <a:lnTo>
                      <a:pt x="17" y="116"/>
                    </a:lnTo>
                    <a:lnTo>
                      <a:pt x="10" y="109"/>
                    </a:lnTo>
                    <a:lnTo>
                      <a:pt x="8" y="102"/>
                    </a:lnTo>
                    <a:lnTo>
                      <a:pt x="11" y="96"/>
                    </a:lnTo>
                    <a:lnTo>
                      <a:pt x="13" y="86"/>
                    </a:lnTo>
                    <a:lnTo>
                      <a:pt x="17" y="81"/>
                    </a:lnTo>
                    <a:lnTo>
                      <a:pt x="23" y="80"/>
                    </a:lnTo>
                    <a:lnTo>
                      <a:pt x="32" y="87"/>
                    </a:lnTo>
                    <a:lnTo>
                      <a:pt x="32" y="78"/>
                    </a:lnTo>
                    <a:lnTo>
                      <a:pt x="24" y="66"/>
                    </a:lnTo>
                    <a:lnTo>
                      <a:pt x="21" y="47"/>
                    </a:lnTo>
                    <a:lnTo>
                      <a:pt x="18" y="32"/>
                    </a:lnTo>
                    <a:lnTo>
                      <a:pt x="17" y="20"/>
                    </a:lnTo>
                    <a:lnTo>
                      <a:pt x="15" y="10"/>
                    </a:lnTo>
                    <a:lnTo>
                      <a:pt x="12" y="0"/>
                    </a:lnTo>
                    <a:lnTo>
                      <a:pt x="9" y="5"/>
                    </a:lnTo>
                    <a:lnTo>
                      <a:pt x="9" y="12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1" y="37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4" y="62"/>
                    </a:lnTo>
                    <a:lnTo>
                      <a:pt x="5" y="76"/>
                    </a:lnTo>
                    <a:lnTo>
                      <a:pt x="5" y="96"/>
                    </a:lnTo>
                    <a:lnTo>
                      <a:pt x="5" y="111"/>
                    </a:lnTo>
                    <a:lnTo>
                      <a:pt x="4" y="120"/>
                    </a:lnTo>
                    <a:lnTo>
                      <a:pt x="0" y="126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9" name="Freeform 1187"/>
              <p:cNvSpPr>
                <a:spLocks/>
              </p:cNvSpPr>
              <p:nvPr/>
            </p:nvSpPr>
            <p:spPr bwMode="gray">
              <a:xfrm>
                <a:off x="745" y="1084"/>
                <a:ext cx="450" cy="313"/>
              </a:xfrm>
              <a:custGeom>
                <a:avLst/>
                <a:gdLst>
                  <a:gd name="T0" fmla="*/ 411 w 450"/>
                  <a:gd name="T1" fmla="*/ 267 h 313"/>
                  <a:gd name="T2" fmla="*/ 386 w 450"/>
                  <a:gd name="T3" fmla="*/ 239 h 313"/>
                  <a:gd name="T4" fmla="*/ 380 w 450"/>
                  <a:gd name="T5" fmla="*/ 252 h 313"/>
                  <a:gd name="T6" fmla="*/ 353 w 450"/>
                  <a:gd name="T7" fmla="*/ 244 h 313"/>
                  <a:gd name="T8" fmla="*/ 315 w 450"/>
                  <a:gd name="T9" fmla="*/ 225 h 313"/>
                  <a:gd name="T10" fmla="*/ 274 w 450"/>
                  <a:gd name="T11" fmla="*/ 217 h 313"/>
                  <a:gd name="T12" fmla="*/ 240 w 450"/>
                  <a:gd name="T13" fmla="*/ 205 h 313"/>
                  <a:gd name="T14" fmla="*/ 236 w 450"/>
                  <a:gd name="T15" fmla="*/ 222 h 313"/>
                  <a:gd name="T16" fmla="*/ 209 w 450"/>
                  <a:gd name="T17" fmla="*/ 230 h 313"/>
                  <a:gd name="T18" fmla="*/ 189 w 450"/>
                  <a:gd name="T19" fmla="*/ 225 h 313"/>
                  <a:gd name="T20" fmla="*/ 203 w 450"/>
                  <a:gd name="T21" fmla="*/ 207 h 313"/>
                  <a:gd name="T22" fmla="*/ 207 w 450"/>
                  <a:gd name="T23" fmla="*/ 201 h 313"/>
                  <a:gd name="T24" fmla="*/ 177 w 450"/>
                  <a:gd name="T25" fmla="*/ 225 h 313"/>
                  <a:gd name="T26" fmla="*/ 167 w 450"/>
                  <a:gd name="T27" fmla="*/ 243 h 313"/>
                  <a:gd name="T28" fmla="*/ 147 w 450"/>
                  <a:gd name="T29" fmla="*/ 263 h 313"/>
                  <a:gd name="T30" fmla="*/ 111 w 450"/>
                  <a:gd name="T31" fmla="*/ 290 h 313"/>
                  <a:gd name="T32" fmla="*/ 85 w 450"/>
                  <a:gd name="T33" fmla="*/ 301 h 313"/>
                  <a:gd name="T34" fmla="*/ 68 w 450"/>
                  <a:gd name="T35" fmla="*/ 308 h 313"/>
                  <a:gd name="T36" fmla="*/ 63 w 450"/>
                  <a:gd name="T37" fmla="*/ 298 h 313"/>
                  <a:gd name="T38" fmla="*/ 87 w 450"/>
                  <a:gd name="T39" fmla="*/ 289 h 313"/>
                  <a:gd name="T40" fmla="*/ 119 w 450"/>
                  <a:gd name="T41" fmla="*/ 268 h 313"/>
                  <a:gd name="T42" fmla="*/ 129 w 450"/>
                  <a:gd name="T43" fmla="*/ 241 h 313"/>
                  <a:gd name="T44" fmla="*/ 105 w 450"/>
                  <a:gd name="T45" fmla="*/ 249 h 313"/>
                  <a:gd name="T46" fmla="*/ 76 w 450"/>
                  <a:gd name="T47" fmla="*/ 247 h 313"/>
                  <a:gd name="T48" fmla="*/ 65 w 450"/>
                  <a:gd name="T49" fmla="*/ 215 h 313"/>
                  <a:gd name="T50" fmla="*/ 43 w 450"/>
                  <a:gd name="T51" fmla="*/ 226 h 313"/>
                  <a:gd name="T52" fmla="*/ 36 w 450"/>
                  <a:gd name="T53" fmla="*/ 207 h 313"/>
                  <a:gd name="T54" fmla="*/ 18 w 450"/>
                  <a:gd name="T55" fmla="*/ 195 h 313"/>
                  <a:gd name="T56" fmla="*/ 34 w 450"/>
                  <a:gd name="T57" fmla="*/ 171 h 313"/>
                  <a:gd name="T58" fmla="*/ 60 w 450"/>
                  <a:gd name="T59" fmla="*/ 161 h 313"/>
                  <a:gd name="T60" fmla="*/ 76 w 450"/>
                  <a:gd name="T61" fmla="*/ 139 h 313"/>
                  <a:gd name="T62" fmla="*/ 64 w 450"/>
                  <a:gd name="T63" fmla="*/ 137 h 313"/>
                  <a:gd name="T64" fmla="*/ 15 w 450"/>
                  <a:gd name="T65" fmla="*/ 128 h 313"/>
                  <a:gd name="T66" fmla="*/ 8 w 450"/>
                  <a:gd name="T67" fmla="*/ 114 h 313"/>
                  <a:gd name="T68" fmla="*/ 46 w 450"/>
                  <a:gd name="T69" fmla="*/ 100 h 313"/>
                  <a:gd name="T70" fmla="*/ 76 w 450"/>
                  <a:gd name="T71" fmla="*/ 108 h 313"/>
                  <a:gd name="T72" fmla="*/ 76 w 450"/>
                  <a:gd name="T73" fmla="*/ 101 h 313"/>
                  <a:gd name="T74" fmla="*/ 64 w 450"/>
                  <a:gd name="T75" fmla="*/ 89 h 313"/>
                  <a:gd name="T76" fmla="*/ 33 w 450"/>
                  <a:gd name="T77" fmla="*/ 72 h 313"/>
                  <a:gd name="T78" fmla="*/ 18 w 450"/>
                  <a:gd name="T79" fmla="*/ 52 h 313"/>
                  <a:gd name="T80" fmla="*/ 67 w 450"/>
                  <a:gd name="T81" fmla="*/ 22 h 313"/>
                  <a:gd name="T82" fmla="*/ 101 w 450"/>
                  <a:gd name="T83" fmla="*/ 10 h 313"/>
                  <a:gd name="T84" fmla="*/ 141 w 450"/>
                  <a:gd name="T85" fmla="*/ 8 h 313"/>
                  <a:gd name="T86" fmla="*/ 185 w 450"/>
                  <a:gd name="T87" fmla="*/ 13 h 313"/>
                  <a:gd name="T88" fmla="*/ 240 w 450"/>
                  <a:gd name="T89" fmla="*/ 24 h 313"/>
                  <a:gd name="T90" fmla="*/ 304 w 450"/>
                  <a:gd name="T91" fmla="*/ 31 h 313"/>
                  <a:gd name="T92" fmla="*/ 333 w 450"/>
                  <a:gd name="T93" fmla="*/ 218 h 313"/>
                  <a:gd name="T94" fmla="*/ 363 w 450"/>
                  <a:gd name="T95" fmla="*/ 238 h 313"/>
                  <a:gd name="T96" fmla="*/ 385 w 450"/>
                  <a:gd name="T97" fmla="*/ 226 h 313"/>
                  <a:gd name="T98" fmla="*/ 423 w 450"/>
                  <a:gd name="T99" fmla="*/ 271 h 313"/>
                  <a:gd name="T100" fmla="*/ 450 w 450"/>
                  <a:gd name="T101" fmla="*/ 298 h 313"/>
                  <a:gd name="T102" fmla="*/ 442 w 450"/>
                  <a:gd name="T103" fmla="*/ 298 h 31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50"/>
                  <a:gd name="T157" fmla="*/ 0 h 313"/>
                  <a:gd name="T158" fmla="*/ 450 w 450"/>
                  <a:gd name="T159" fmla="*/ 313 h 31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50" h="313">
                    <a:moveTo>
                      <a:pt x="431" y="290"/>
                    </a:moveTo>
                    <a:lnTo>
                      <a:pt x="419" y="280"/>
                    </a:lnTo>
                    <a:lnTo>
                      <a:pt x="412" y="274"/>
                    </a:lnTo>
                    <a:lnTo>
                      <a:pt x="411" y="267"/>
                    </a:lnTo>
                    <a:lnTo>
                      <a:pt x="403" y="259"/>
                    </a:lnTo>
                    <a:lnTo>
                      <a:pt x="396" y="254"/>
                    </a:lnTo>
                    <a:lnTo>
                      <a:pt x="392" y="250"/>
                    </a:lnTo>
                    <a:lnTo>
                      <a:pt x="386" y="239"/>
                    </a:lnTo>
                    <a:lnTo>
                      <a:pt x="384" y="243"/>
                    </a:lnTo>
                    <a:lnTo>
                      <a:pt x="387" y="252"/>
                    </a:lnTo>
                    <a:lnTo>
                      <a:pt x="384" y="255"/>
                    </a:lnTo>
                    <a:lnTo>
                      <a:pt x="380" y="252"/>
                    </a:lnTo>
                    <a:lnTo>
                      <a:pt x="376" y="247"/>
                    </a:lnTo>
                    <a:lnTo>
                      <a:pt x="373" y="254"/>
                    </a:lnTo>
                    <a:lnTo>
                      <a:pt x="364" y="252"/>
                    </a:lnTo>
                    <a:lnTo>
                      <a:pt x="353" y="244"/>
                    </a:lnTo>
                    <a:lnTo>
                      <a:pt x="334" y="233"/>
                    </a:lnTo>
                    <a:lnTo>
                      <a:pt x="332" y="228"/>
                    </a:lnTo>
                    <a:lnTo>
                      <a:pt x="324" y="229"/>
                    </a:lnTo>
                    <a:lnTo>
                      <a:pt x="315" y="225"/>
                    </a:lnTo>
                    <a:lnTo>
                      <a:pt x="301" y="223"/>
                    </a:lnTo>
                    <a:lnTo>
                      <a:pt x="286" y="223"/>
                    </a:lnTo>
                    <a:lnTo>
                      <a:pt x="278" y="223"/>
                    </a:lnTo>
                    <a:lnTo>
                      <a:pt x="274" y="217"/>
                    </a:lnTo>
                    <a:lnTo>
                      <a:pt x="262" y="216"/>
                    </a:lnTo>
                    <a:lnTo>
                      <a:pt x="259" y="211"/>
                    </a:lnTo>
                    <a:lnTo>
                      <a:pt x="250" y="207"/>
                    </a:lnTo>
                    <a:lnTo>
                      <a:pt x="240" y="205"/>
                    </a:lnTo>
                    <a:lnTo>
                      <a:pt x="231" y="206"/>
                    </a:lnTo>
                    <a:lnTo>
                      <a:pt x="231" y="212"/>
                    </a:lnTo>
                    <a:lnTo>
                      <a:pt x="233" y="215"/>
                    </a:lnTo>
                    <a:lnTo>
                      <a:pt x="236" y="222"/>
                    </a:lnTo>
                    <a:lnTo>
                      <a:pt x="233" y="223"/>
                    </a:lnTo>
                    <a:lnTo>
                      <a:pt x="222" y="223"/>
                    </a:lnTo>
                    <a:lnTo>
                      <a:pt x="215" y="225"/>
                    </a:lnTo>
                    <a:lnTo>
                      <a:pt x="209" y="230"/>
                    </a:lnTo>
                    <a:lnTo>
                      <a:pt x="202" y="235"/>
                    </a:lnTo>
                    <a:lnTo>
                      <a:pt x="193" y="238"/>
                    </a:lnTo>
                    <a:lnTo>
                      <a:pt x="188" y="233"/>
                    </a:lnTo>
                    <a:lnTo>
                      <a:pt x="189" y="225"/>
                    </a:lnTo>
                    <a:lnTo>
                      <a:pt x="193" y="219"/>
                    </a:lnTo>
                    <a:lnTo>
                      <a:pt x="194" y="212"/>
                    </a:lnTo>
                    <a:lnTo>
                      <a:pt x="198" y="209"/>
                    </a:lnTo>
                    <a:lnTo>
                      <a:pt x="203" y="207"/>
                    </a:lnTo>
                    <a:lnTo>
                      <a:pt x="211" y="206"/>
                    </a:lnTo>
                    <a:lnTo>
                      <a:pt x="214" y="200"/>
                    </a:lnTo>
                    <a:lnTo>
                      <a:pt x="216" y="196"/>
                    </a:lnTo>
                    <a:lnTo>
                      <a:pt x="207" y="201"/>
                    </a:lnTo>
                    <a:lnTo>
                      <a:pt x="199" y="203"/>
                    </a:lnTo>
                    <a:lnTo>
                      <a:pt x="185" y="213"/>
                    </a:lnTo>
                    <a:lnTo>
                      <a:pt x="179" y="219"/>
                    </a:lnTo>
                    <a:lnTo>
                      <a:pt x="177" y="225"/>
                    </a:lnTo>
                    <a:lnTo>
                      <a:pt x="173" y="229"/>
                    </a:lnTo>
                    <a:lnTo>
                      <a:pt x="167" y="231"/>
                    </a:lnTo>
                    <a:lnTo>
                      <a:pt x="163" y="237"/>
                    </a:lnTo>
                    <a:lnTo>
                      <a:pt x="167" y="243"/>
                    </a:lnTo>
                    <a:lnTo>
                      <a:pt x="169" y="246"/>
                    </a:lnTo>
                    <a:lnTo>
                      <a:pt x="164" y="251"/>
                    </a:lnTo>
                    <a:lnTo>
                      <a:pt x="157" y="258"/>
                    </a:lnTo>
                    <a:lnTo>
                      <a:pt x="147" y="263"/>
                    </a:lnTo>
                    <a:lnTo>
                      <a:pt x="133" y="272"/>
                    </a:lnTo>
                    <a:lnTo>
                      <a:pt x="117" y="281"/>
                    </a:lnTo>
                    <a:lnTo>
                      <a:pt x="113" y="286"/>
                    </a:lnTo>
                    <a:lnTo>
                      <a:pt x="111" y="290"/>
                    </a:lnTo>
                    <a:lnTo>
                      <a:pt x="102" y="295"/>
                    </a:lnTo>
                    <a:lnTo>
                      <a:pt x="99" y="298"/>
                    </a:lnTo>
                    <a:lnTo>
                      <a:pt x="88" y="298"/>
                    </a:lnTo>
                    <a:lnTo>
                      <a:pt x="85" y="301"/>
                    </a:lnTo>
                    <a:lnTo>
                      <a:pt x="78" y="304"/>
                    </a:lnTo>
                    <a:lnTo>
                      <a:pt x="74" y="301"/>
                    </a:lnTo>
                    <a:lnTo>
                      <a:pt x="70" y="302"/>
                    </a:lnTo>
                    <a:lnTo>
                      <a:pt x="68" y="308"/>
                    </a:lnTo>
                    <a:lnTo>
                      <a:pt x="63" y="310"/>
                    </a:lnTo>
                    <a:lnTo>
                      <a:pt x="57" y="309"/>
                    </a:lnTo>
                    <a:lnTo>
                      <a:pt x="58" y="304"/>
                    </a:lnTo>
                    <a:lnTo>
                      <a:pt x="63" y="298"/>
                    </a:lnTo>
                    <a:lnTo>
                      <a:pt x="68" y="295"/>
                    </a:lnTo>
                    <a:lnTo>
                      <a:pt x="75" y="294"/>
                    </a:lnTo>
                    <a:lnTo>
                      <a:pt x="83" y="294"/>
                    </a:lnTo>
                    <a:lnTo>
                      <a:pt x="87" y="289"/>
                    </a:lnTo>
                    <a:lnTo>
                      <a:pt x="94" y="285"/>
                    </a:lnTo>
                    <a:lnTo>
                      <a:pt x="107" y="276"/>
                    </a:lnTo>
                    <a:lnTo>
                      <a:pt x="113" y="270"/>
                    </a:lnTo>
                    <a:lnTo>
                      <a:pt x="119" y="268"/>
                    </a:lnTo>
                    <a:lnTo>
                      <a:pt x="121" y="259"/>
                    </a:lnTo>
                    <a:lnTo>
                      <a:pt x="121" y="252"/>
                    </a:lnTo>
                    <a:lnTo>
                      <a:pt x="127" y="247"/>
                    </a:lnTo>
                    <a:lnTo>
                      <a:pt x="129" y="241"/>
                    </a:lnTo>
                    <a:lnTo>
                      <a:pt x="121" y="243"/>
                    </a:lnTo>
                    <a:lnTo>
                      <a:pt x="113" y="247"/>
                    </a:lnTo>
                    <a:lnTo>
                      <a:pt x="108" y="243"/>
                    </a:lnTo>
                    <a:lnTo>
                      <a:pt x="105" y="249"/>
                    </a:lnTo>
                    <a:lnTo>
                      <a:pt x="101" y="250"/>
                    </a:lnTo>
                    <a:lnTo>
                      <a:pt x="96" y="243"/>
                    </a:lnTo>
                    <a:lnTo>
                      <a:pt x="83" y="242"/>
                    </a:lnTo>
                    <a:lnTo>
                      <a:pt x="76" y="247"/>
                    </a:lnTo>
                    <a:lnTo>
                      <a:pt x="68" y="250"/>
                    </a:lnTo>
                    <a:lnTo>
                      <a:pt x="67" y="229"/>
                    </a:lnTo>
                    <a:lnTo>
                      <a:pt x="65" y="223"/>
                    </a:lnTo>
                    <a:lnTo>
                      <a:pt x="65" y="215"/>
                    </a:lnTo>
                    <a:lnTo>
                      <a:pt x="61" y="216"/>
                    </a:lnTo>
                    <a:lnTo>
                      <a:pt x="58" y="224"/>
                    </a:lnTo>
                    <a:lnTo>
                      <a:pt x="56" y="227"/>
                    </a:lnTo>
                    <a:lnTo>
                      <a:pt x="43" y="226"/>
                    </a:lnTo>
                    <a:lnTo>
                      <a:pt x="36" y="220"/>
                    </a:lnTo>
                    <a:lnTo>
                      <a:pt x="30" y="211"/>
                    </a:lnTo>
                    <a:lnTo>
                      <a:pt x="32" y="207"/>
                    </a:lnTo>
                    <a:lnTo>
                      <a:pt x="36" y="207"/>
                    </a:lnTo>
                    <a:lnTo>
                      <a:pt x="31" y="203"/>
                    </a:lnTo>
                    <a:lnTo>
                      <a:pt x="31" y="197"/>
                    </a:lnTo>
                    <a:lnTo>
                      <a:pt x="28" y="203"/>
                    </a:lnTo>
                    <a:lnTo>
                      <a:pt x="18" y="195"/>
                    </a:lnTo>
                    <a:lnTo>
                      <a:pt x="22" y="187"/>
                    </a:lnTo>
                    <a:lnTo>
                      <a:pt x="26" y="183"/>
                    </a:lnTo>
                    <a:lnTo>
                      <a:pt x="35" y="177"/>
                    </a:lnTo>
                    <a:lnTo>
                      <a:pt x="34" y="171"/>
                    </a:lnTo>
                    <a:lnTo>
                      <a:pt x="38" y="167"/>
                    </a:lnTo>
                    <a:lnTo>
                      <a:pt x="44" y="166"/>
                    </a:lnTo>
                    <a:lnTo>
                      <a:pt x="54" y="167"/>
                    </a:lnTo>
                    <a:lnTo>
                      <a:pt x="60" y="161"/>
                    </a:lnTo>
                    <a:lnTo>
                      <a:pt x="66" y="159"/>
                    </a:lnTo>
                    <a:lnTo>
                      <a:pt x="83" y="157"/>
                    </a:lnTo>
                    <a:lnTo>
                      <a:pt x="83" y="147"/>
                    </a:lnTo>
                    <a:lnTo>
                      <a:pt x="76" y="139"/>
                    </a:lnTo>
                    <a:lnTo>
                      <a:pt x="82" y="135"/>
                    </a:lnTo>
                    <a:lnTo>
                      <a:pt x="78" y="133"/>
                    </a:lnTo>
                    <a:lnTo>
                      <a:pt x="71" y="132"/>
                    </a:lnTo>
                    <a:lnTo>
                      <a:pt x="64" y="137"/>
                    </a:lnTo>
                    <a:lnTo>
                      <a:pt x="57" y="141"/>
                    </a:lnTo>
                    <a:lnTo>
                      <a:pt x="18" y="140"/>
                    </a:lnTo>
                    <a:lnTo>
                      <a:pt x="12" y="133"/>
                    </a:lnTo>
                    <a:lnTo>
                      <a:pt x="15" y="128"/>
                    </a:lnTo>
                    <a:lnTo>
                      <a:pt x="15" y="125"/>
                    </a:lnTo>
                    <a:lnTo>
                      <a:pt x="3" y="124"/>
                    </a:lnTo>
                    <a:lnTo>
                      <a:pt x="0" y="118"/>
                    </a:lnTo>
                    <a:lnTo>
                      <a:pt x="8" y="114"/>
                    </a:lnTo>
                    <a:lnTo>
                      <a:pt x="18" y="107"/>
                    </a:lnTo>
                    <a:lnTo>
                      <a:pt x="28" y="103"/>
                    </a:lnTo>
                    <a:lnTo>
                      <a:pt x="40" y="99"/>
                    </a:lnTo>
                    <a:lnTo>
                      <a:pt x="46" y="100"/>
                    </a:lnTo>
                    <a:lnTo>
                      <a:pt x="47" y="106"/>
                    </a:lnTo>
                    <a:lnTo>
                      <a:pt x="54" y="111"/>
                    </a:lnTo>
                    <a:lnTo>
                      <a:pt x="67" y="110"/>
                    </a:lnTo>
                    <a:lnTo>
                      <a:pt x="76" y="108"/>
                    </a:lnTo>
                    <a:lnTo>
                      <a:pt x="87" y="103"/>
                    </a:lnTo>
                    <a:lnTo>
                      <a:pt x="89" y="99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7" y="99"/>
                    </a:lnTo>
                    <a:lnTo>
                      <a:pt x="66" y="94"/>
                    </a:lnTo>
                    <a:lnTo>
                      <a:pt x="70" y="91"/>
                    </a:lnTo>
                    <a:lnTo>
                      <a:pt x="64" y="89"/>
                    </a:lnTo>
                    <a:lnTo>
                      <a:pt x="50" y="92"/>
                    </a:lnTo>
                    <a:lnTo>
                      <a:pt x="45" y="82"/>
                    </a:lnTo>
                    <a:lnTo>
                      <a:pt x="38" y="76"/>
                    </a:lnTo>
                    <a:lnTo>
                      <a:pt x="33" y="72"/>
                    </a:lnTo>
                    <a:lnTo>
                      <a:pt x="28" y="68"/>
                    </a:lnTo>
                    <a:lnTo>
                      <a:pt x="20" y="68"/>
                    </a:lnTo>
                    <a:lnTo>
                      <a:pt x="15" y="62"/>
                    </a:lnTo>
                    <a:lnTo>
                      <a:pt x="18" y="52"/>
                    </a:lnTo>
                    <a:lnTo>
                      <a:pt x="44" y="49"/>
                    </a:lnTo>
                    <a:lnTo>
                      <a:pt x="53" y="41"/>
                    </a:lnTo>
                    <a:lnTo>
                      <a:pt x="56" y="33"/>
                    </a:lnTo>
                    <a:lnTo>
                      <a:pt x="67" y="22"/>
                    </a:lnTo>
                    <a:lnTo>
                      <a:pt x="79" y="22"/>
                    </a:lnTo>
                    <a:lnTo>
                      <a:pt x="91" y="16"/>
                    </a:lnTo>
                    <a:lnTo>
                      <a:pt x="97" y="16"/>
                    </a:lnTo>
                    <a:lnTo>
                      <a:pt x="101" y="10"/>
                    </a:lnTo>
                    <a:lnTo>
                      <a:pt x="120" y="9"/>
                    </a:lnTo>
                    <a:lnTo>
                      <a:pt x="133" y="0"/>
                    </a:lnTo>
                    <a:lnTo>
                      <a:pt x="143" y="3"/>
                    </a:lnTo>
                    <a:lnTo>
                      <a:pt x="141" y="8"/>
                    </a:lnTo>
                    <a:lnTo>
                      <a:pt x="143" y="11"/>
                    </a:lnTo>
                    <a:lnTo>
                      <a:pt x="153" y="6"/>
                    </a:lnTo>
                    <a:lnTo>
                      <a:pt x="161" y="10"/>
                    </a:lnTo>
                    <a:lnTo>
                      <a:pt x="185" y="13"/>
                    </a:lnTo>
                    <a:lnTo>
                      <a:pt x="184" y="17"/>
                    </a:lnTo>
                    <a:lnTo>
                      <a:pt x="201" y="20"/>
                    </a:lnTo>
                    <a:lnTo>
                      <a:pt x="223" y="20"/>
                    </a:lnTo>
                    <a:lnTo>
                      <a:pt x="240" y="24"/>
                    </a:lnTo>
                    <a:lnTo>
                      <a:pt x="260" y="28"/>
                    </a:lnTo>
                    <a:lnTo>
                      <a:pt x="275" y="30"/>
                    </a:lnTo>
                    <a:lnTo>
                      <a:pt x="298" y="28"/>
                    </a:lnTo>
                    <a:lnTo>
                      <a:pt x="304" y="31"/>
                    </a:lnTo>
                    <a:lnTo>
                      <a:pt x="320" y="38"/>
                    </a:lnTo>
                    <a:lnTo>
                      <a:pt x="320" y="217"/>
                    </a:lnTo>
                    <a:lnTo>
                      <a:pt x="328" y="220"/>
                    </a:lnTo>
                    <a:lnTo>
                      <a:pt x="333" y="218"/>
                    </a:lnTo>
                    <a:lnTo>
                      <a:pt x="340" y="216"/>
                    </a:lnTo>
                    <a:lnTo>
                      <a:pt x="344" y="223"/>
                    </a:lnTo>
                    <a:lnTo>
                      <a:pt x="356" y="233"/>
                    </a:lnTo>
                    <a:lnTo>
                      <a:pt x="363" y="238"/>
                    </a:lnTo>
                    <a:lnTo>
                      <a:pt x="370" y="237"/>
                    </a:lnTo>
                    <a:lnTo>
                      <a:pt x="372" y="233"/>
                    </a:lnTo>
                    <a:lnTo>
                      <a:pt x="378" y="230"/>
                    </a:lnTo>
                    <a:lnTo>
                      <a:pt x="385" y="226"/>
                    </a:lnTo>
                    <a:lnTo>
                      <a:pt x="394" y="236"/>
                    </a:lnTo>
                    <a:lnTo>
                      <a:pt x="403" y="243"/>
                    </a:lnTo>
                    <a:lnTo>
                      <a:pt x="414" y="256"/>
                    </a:lnTo>
                    <a:lnTo>
                      <a:pt x="423" y="271"/>
                    </a:lnTo>
                    <a:lnTo>
                      <a:pt x="429" y="280"/>
                    </a:lnTo>
                    <a:lnTo>
                      <a:pt x="439" y="285"/>
                    </a:lnTo>
                    <a:lnTo>
                      <a:pt x="449" y="291"/>
                    </a:lnTo>
                    <a:lnTo>
                      <a:pt x="450" y="298"/>
                    </a:lnTo>
                    <a:lnTo>
                      <a:pt x="447" y="309"/>
                    </a:lnTo>
                    <a:lnTo>
                      <a:pt x="437" y="313"/>
                    </a:lnTo>
                    <a:lnTo>
                      <a:pt x="441" y="304"/>
                    </a:lnTo>
                    <a:lnTo>
                      <a:pt x="442" y="298"/>
                    </a:lnTo>
                    <a:lnTo>
                      <a:pt x="437" y="296"/>
                    </a:lnTo>
                    <a:lnTo>
                      <a:pt x="433" y="292"/>
                    </a:lnTo>
                    <a:lnTo>
                      <a:pt x="431" y="29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0" name="Freeform 1188"/>
              <p:cNvSpPr>
                <a:spLocks/>
              </p:cNvSpPr>
              <p:nvPr/>
            </p:nvSpPr>
            <p:spPr bwMode="gray">
              <a:xfrm>
                <a:off x="901" y="1343"/>
                <a:ext cx="28" cy="19"/>
              </a:xfrm>
              <a:custGeom>
                <a:avLst/>
                <a:gdLst>
                  <a:gd name="T0" fmla="*/ 20 w 28"/>
                  <a:gd name="T1" fmla="*/ 1 h 19"/>
                  <a:gd name="T2" fmla="*/ 14 w 28"/>
                  <a:gd name="T3" fmla="*/ 2 h 19"/>
                  <a:gd name="T4" fmla="*/ 11 w 28"/>
                  <a:gd name="T5" fmla="*/ 5 h 19"/>
                  <a:gd name="T6" fmla="*/ 10 w 28"/>
                  <a:gd name="T7" fmla="*/ 10 h 19"/>
                  <a:gd name="T8" fmla="*/ 6 w 28"/>
                  <a:gd name="T9" fmla="*/ 9 h 19"/>
                  <a:gd name="T10" fmla="*/ 3 w 28"/>
                  <a:gd name="T11" fmla="*/ 6 h 19"/>
                  <a:gd name="T12" fmla="*/ 0 w 28"/>
                  <a:gd name="T13" fmla="*/ 9 h 19"/>
                  <a:gd name="T14" fmla="*/ 1 w 28"/>
                  <a:gd name="T15" fmla="*/ 15 h 19"/>
                  <a:gd name="T16" fmla="*/ 6 w 28"/>
                  <a:gd name="T17" fmla="*/ 19 h 19"/>
                  <a:gd name="T18" fmla="*/ 19 w 28"/>
                  <a:gd name="T19" fmla="*/ 17 h 19"/>
                  <a:gd name="T20" fmla="*/ 24 w 28"/>
                  <a:gd name="T21" fmla="*/ 11 h 19"/>
                  <a:gd name="T22" fmla="*/ 28 w 28"/>
                  <a:gd name="T23" fmla="*/ 7 h 19"/>
                  <a:gd name="T24" fmla="*/ 25 w 28"/>
                  <a:gd name="T25" fmla="*/ 0 h 19"/>
                  <a:gd name="T26" fmla="*/ 20 w 28"/>
                  <a:gd name="T27" fmla="*/ 1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"/>
                  <a:gd name="T43" fmla="*/ 0 h 19"/>
                  <a:gd name="T44" fmla="*/ 28 w 2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" h="19">
                    <a:moveTo>
                      <a:pt x="20" y="1"/>
                    </a:moveTo>
                    <a:lnTo>
                      <a:pt x="14" y="2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6" y="9"/>
                    </a:lnTo>
                    <a:lnTo>
                      <a:pt x="3" y="6"/>
                    </a:lnTo>
                    <a:lnTo>
                      <a:pt x="0" y="9"/>
                    </a:lnTo>
                    <a:lnTo>
                      <a:pt x="1" y="15"/>
                    </a:lnTo>
                    <a:lnTo>
                      <a:pt x="6" y="19"/>
                    </a:lnTo>
                    <a:lnTo>
                      <a:pt x="19" y="17"/>
                    </a:lnTo>
                    <a:lnTo>
                      <a:pt x="24" y="11"/>
                    </a:lnTo>
                    <a:lnTo>
                      <a:pt x="28" y="7"/>
                    </a:lnTo>
                    <a:lnTo>
                      <a:pt x="25" y="0"/>
                    </a:lnTo>
                    <a:lnTo>
                      <a:pt x="20" y="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1" name="Freeform 1189"/>
              <p:cNvSpPr>
                <a:spLocks/>
              </p:cNvSpPr>
              <p:nvPr/>
            </p:nvSpPr>
            <p:spPr bwMode="gray">
              <a:xfrm>
                <a:off x="776" y="1390"/>
                <a:ext cx="23" cy="15"/>
              </a:xfrm>
              <a:custGeom>
                <a:avLst/>
                <a:gdLst>
                  <a:gd name="T0" fmla="*/ 23 w 23"/>
                  <a:gd name="T1" fmla="*/ 3 h 15"/>
                  <a:gd name="T2" fmla="*/ 21 w 23"/>
                  <a:gd name="T3" fmla="*/ 8 h 15"/>
                  <a:gd name="T4" fmla="*/ 16 w 23"/>
                  <a:gd name="T5" fmla="*/ 10 h 15"/>
                  <a:gd name="T6" fmla="*/ 8 w 23"/>
                  <a:gd name="T7" fmla="*/ 10 h 15"/>
                  <a:gd name="T8" fmla="*/ 5 w 23"/>
                  <a:gd name="T9" fmla="*/ 15 h 15"/>
                  <a:gd name="T10" fmla="*/ 0 w 23"/>
                  <a:gd name="T11" fmla="*/ 14 h 15"/>
                  <a:gd name="T12" fmla="*/ 4 w 23"/>
                  <a:gd name="T13" fmla="*/ 7 h 15"/>
                  <a:gd name="T14" fmla="*/ 10 w 23"/>
                  <a:gd name="T15" fmla="*/ 4 h 15"/>
                  <a:gd name="T16" fmla="*/ 19 w 23"/>
                  <a:gd name="T17" fmla="*/ 0 h 15"/>
                  <a:gd name="T18" fmla="*/ 23 w 23"/>
                  <a:gd name="T19" fmla="*/ 3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15"/>
                  <a:gd name="T32" fmla="*/ 23 w 23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15">
                    <a:moveTo>
                      <a:pt x="23" y="3"/>
                    </a:moveTo>
                    <a:lnTo>
                      <a:pt x="21" y="8"/>
                    </a:lnTo>
                    <a:lnTo>
                      <a:pt x="16" y="10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0" y="14"/>
                    </a:lnTo>
                    <a:lnTo>
                      <a:pt x="4" y="7"/>
                    </a:lnTo>
                    <a:lnTo>
                      <a:pt x="10" y="4"/>
                    </a:lnTo>
                    <a:lnTo>
                      <a:pt x="19" y="0"/>
                    </a:lnTo>
                    <a:lnTo>
                      <a:pt x="23" y="3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2" name="Freeform 1190"/>
              <p:cNvSpPr>
                <a:spLocks/>
              </p:cNvSpPr>
              <p:nvPr/>
            </p:nvSpPr>
            <p:spPr bwMode="gray">
              <a:xfrm>
                <a:off x="749" y="1301"/>
                <a:ext cx="21" cy="12"/>
              </a:xfrm>
              <a:custGeom>
                <a:avLst/>
                <a:gdLst>
                  <a:gd name="T0" fmla="*/ 17 w 21"/>
                  <a:gd name="T1" fmla="*/ 0 h 12"/>
                  <a:gd name="T2" fmla="*/ 20 w 21"/>
                  <a:gd name="T3" fmla="*/ 3 h 12"/>
                  <a:gd name="T4" fmla="*/ 21 w 21"/>
                  <a:gd name="T5" fmla="*/ 7 h 12"/>
                  <a:gd name="T6" fmla="*/ 18 w 21"/>
                  <a:gd name="T7" fmla="*/ 12 h 12"/>
                  <a:gd name="T8" fmla="*/ 12 w 21"/>
                  <a:gd name="T9" fmla="*/ 11 h 12"/>
                  <a:gd name="T10" fmla="*/ 8 w 21"/>
                  <a:gd name="T11" fmla="*/ 12 h 12"/>
                  <a:gd name="T12" fmla="*/ 4 w 21"/>
                  <a:gd name="T13" fmla="*/ 8 h 12"/>
                  <a:gd name="T14" fmla="*/ 0 w 21"/>
                  <a:gd name="T15" fmla="*/ 5 h 12"/>
                  <a:gd name="T16" fmla="*/ 3 w 21"/>
                  <a:gd name="T17" fmla="*/ 1 h 12"/>
                  <a:gd name="T18" fmla="*/ 8 w 21"/>
                  <a:gd name="T19" fmla="*/ 0 h 12"/>
                  <a:gd name="T20" fmla="*/ 17 w 21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12"/>
                  <a:gd name="T35" fmla="*/ 21 w 21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12">
                    <a:moveTo>
                      <a:pt x="17" y="0"/>
                    </a:moveTo>
                    <a:lnTo>
                      <a:pt x="20" y="3"/>
                    </a:lnTo>
                    <a:lnTo>
                      <a:pt x="21" y="7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8" y="12"/>
                    </a:lnTo>
                    <a:lnTo>
                      <a:pt x="4" y="8"/>
                    </a:lnTo>
                    <a:lnTo>
                      <a:pt x="0" y="5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3" name="Freeform 1191"/>
              <p:cNvSpPr>
                <a:spLocks/>
              </p:cNvSpPr>
              <p:nvPr/>
            </p:nvSpPr>
            <p:spPr bwMode="gray">
              <a:xfrm>
                <a:off x="1137" y="1340"/>
                <a:ext cx="12" cy="22"/>
              </a:xfrm>
              <a:custGeom>
                <a:avLst/>
                <a:gdLst>
                  <a:gd name="T0" fmla="*/ 0 w 12"/>
                  <a:gd name="T1" fmla="*/ 0 h 22"/>
                  <a:gd name="T2" fmla="*/ 7 w 12"/>
                  <a:gd name="T3" fmla="*/ 3 h 22"/>
                  <a:gd name="T4" fmla="*/ 12 w 12"/>
                  <a:gd name="T5" fmla="*/ 12 h 22"/>
                  <a:gd name="T6" fmla="*/ 11 w 12"/>
                  <a:gd name="T7" fmla="*/ 18 h 22"/>
                  <a:gd name="T8" fmla="*/ 8 w 12"/>
                  <a:gd name="T9" fmla="*/ 22 h 22"/>
                  <a:gd name="T10" fmla="*/ 3 w 12"/>
                  <a:gd name="T11" fmla="*/ 16 h 22"/>
                  <a:gd name="T12" fmla="*/ 2 w 12"/>
                  <a:gd name="T13" fmla="*/ 11 h 22"/>
                  <a:gd name="T14" fmla="*/ 0 w 12"/>
                  <a:gd name="T15" fmla="*/ 6 h 22"/>
                  <a:gd name="T16" fmla="*/ 0 w 12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22"/>
                  <a:gd name="T29" fmla="*/ 12 w 12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22">
                    <a:moveTo>
                      <a:pt x="0" y="0"/>
                    </a:moveTo>
                    <a:lnTo>
                      <a:pt x="7" y="3"/>
                    </a:lnTo>
                    <a:lnTo>
                      <a:pt x="12" y="12"/>
                    </a:lnTo>
                    <a:lnTo>
                      <a:pt x="11" y="18"/>
                    </a:lnTo>
                    <a:lnTo>
                      <a:pt x="8" y="22"/>
                    </a:lnTo>
                    <a:lnTo>
                      <a:pt x="3" y="16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4" name="Freeform 1192"/>
              <p:cNvSpPr>
                <a:spLocks/>
              </p:cNvSpPr>
              <p:nvPr/>
            </p:nvSpPr>
            <p:spPr bwMode="gray">
              <a:xfrm>
                <a:off x="1121" y="1342"/>
                <a:ext cx="19" cy="29"/>
              </a:xfrm>
              <a:custGeom>
                <a:avLst/>
                <a:gdLst>
                  <a:gd name="T0" fmla="*/ 0 w 19"/>
                  <a:gd name="T1" fmla="*/ 0 h 29"/>
                  <a:gd name="T2" fmla="*/ 8 w 19"/>
                  <a:gd name="T3" fmla="*/ 0 h 29"/>
                  <a:gd name="T4" fmla="*/ 12 w 19"/>
                  <a:gd name="T5" fmla="*/ 4 h 29"/>
                  <a:gd name="T6" fmla="*/ 14 w 19"/>
                  <a:gd name="T7" fmla="*/ 14 h 29"/>
                  <a:gd name="T8" fmla="*/ 19 w 19"/>
                  <a:gd name="T9" fmla="*/ 21 h 29"/>
                  <a:gd name="T10" fmla="*/ 18 w 19"/>
                  <a:gd name="T11" fmla="*/ 29 h 29"/>
                  <a:gd name="T12" fmla="*/ 13 w 19"/>
                  <a:gd name="T13" fmla="*/ 23 h 29"/>
                  <a:gd name="T14" fmla="*/ 6 w 19"/>
                  <a:gd name="T15" fmla="*/ 15 h 29"/>
                  <a:gd name="T16" fmla="*/ 3 w 19"/>
                  <a:gd name="T17" fmla="*/ 11 h 29"/>
                  <a:gd name="T18" fmla="*/ 1 w 19"/>
                  <a:gd name="T19" fmla="*/ 6 h 29"/>
                  <a:gd name="T20" fmla="*/ 0 w 19"/>
                  <a:gd name="T21" fmla="*/ 0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29"/>
                  <a:gd name="T35" fmla="*/ 19 w 19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29">
                    <a:moveTo>
                      <a:pt x="0" y="0"/>
                    </a:moveTo>
                    <a:lnTo>
                      <a:pt x="8" y="0"/>
                    </a:lnTo>
                    <a:lnTo>
                      <a:pt x="12" y="4"/>
                    </a:lnTo>
                    <a:lnTo>
                      <a:pt x="14" y="14"/>
                    </a:lnTo>
                    <a:lnTo>
                      <a:pt x="19" y="21"/>
                    </a:lnTo>
                    <a:lnTo>
                      <a:pt x="18" y="29"/>
                    </a:lnTo>
                    <a:lnTo>
                      <a:pt x="13" y="23"/>
                    </a:lnTo>
                    <a:lnTo>
                      <a:pt x="6" y="15"/>
                    </a:lnTo>
                    <a:lnTo>
                      <a:pt x="3" y="11"/>
                    </a:lnTo>
                    <a:lnTo>
                      <a:pt x="1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5" name="Freeform 1193"/>
              <p:cNvSpPr>
                <a:spLocks/>
              </p:cNvSpPr>
              <p:nvPr/>
            </p:nvSpPr>
            <p:spPr bwMode="gray">
              <a:xfrm>
                <a:off x="1155" y="1372"/>
                <a:ext cx="17" cy="27"/>
              </a:xfrm>
              <a:custGeom>
                <a:avLst/>
                <a:gdLst>
                  <a:gd name="T0" fmla="*/ 0 w 17"/>
                  <a:gd name="T1" fmla="*/ 5 h 27"/>
                  <a:gd name="T2" fmla="*/ 1 w 17"/>
                  <a:gd name="T3" fmla="*/ 0 h 27"/>
                  <a:gd name="T4" fmla="*/ 6 w 17"/>
                  <a:gd name="T5" fmla="*/ 1 h 27"/>
                  <a:gd name="T6" fmla="*/ 11 w 17"/>
                  <a:gd name="T7" fmla="*/ 9 h 27"/>
                  <a:gd name="T8" fmla="*/ 16 w 17"/>
                  <a:gd name="T9" fmla="*/ 18 h 27"/>
                  <a:gd name="T10" fmla="*/ 17 w 17"/>
                  <a:gd name="T11" fmla="*/ 24 h 27"/>
                  <a:gd name="T12" fmla="*/ 13 w 17"/>
                  <a:gd name="T13" fmla="*/ 27 h 27"/>
                  <a:gd name="T14" fmla="*/ 9 w 17"/>
                  <a:gd name="T15" fmla="*/ 22 h 27"/>
                  <a:gd name="T16" fmla="*/ 5 w 17"/>
                  <a:gd name="T17" fmla="*/ 18 h 27"/>
                  <a:gd name="T18" fmla="*/ 3 w 17"/>
                  <a:gd name="T19" fmla="*/ 12 h 27"/>
                  <a:gd name="T20" fmla="*/ 0 w 17"/>
                  <a:gd name="T21" fmla="*/ 5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27"/>
                  <a:gd name="T35" fmla="*/ 17 w 17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27">
                    <a:moveTo>
                      <a:pt x="0" y="5"/>
                    </a:moveTo>
                    <a:lnTo>
                      <a:pt x="1" y="0"/>
                    </a:lnTo>
                    <a:lnTo>
                      <a:pt x="6" y="1"/>
                    </a:lnTo>
                    <a:lnTo>
                      <a:pt x="11" y="9"/>
                    </a:lnTo>
                    <a:lnTo>
                      <a:pt x="16" y="18"/>
                    </a:lnTo>
                    <a:lnTo>
                      <a:pt x="17" y="24"/>
                    </a:lnTo>
                    <a:lnTo>
                      <a:pt x="13" y="27"/>
                    </a:lnTo>
                    <a:lnTo>
                      <a:pt x="9" y="22"/>
                    </a:lnTo>
                    <a:lnTo>
                      <a:pt x="5" y="18"/>
                    </a:lnTo>
                    <a:lnTo>
                      <a:pt x="3" y="12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6" name="Freeform 1194"/>
              <p:cNvSpPr>
                <a:spLocks/>
              </p:cNvSpPr>
              <p:nvPr/>
            </p:nvSpPr>
            <p:spPr bwMode="gray">
              <a:xfrm>
                <a:off x="1173" y="1379"/>
                <a:ext cx="11" cy="15"/>
              </a:xfrm>
              <a:custGeom>
                <a:avLst/>
                <a:gdLst>
                  <a:gd name="T0" fmla="*/ 0 w 11"/>
                  <a:gd name="T1" fmla="*/ 0 h 15"/>
                  <a:gd name="T2" fmla="*/ 5 w 11"/>
                  <a:gd name="T3" fmla="*/ 3 h 15"/>
                  <a:gd name="T4" fmla="*/ 11 w 11"/>
                  <a:gd name="T5" fmla="*/ 5 h 15"/>
                  <a:gd name="T6" fmla="*/ 9 w 11"/>
                  <a:gd name="T7" fmla="*/ 11 h 15"/>
                  <a:gd name="T8" fmla="*/ 5 w 11"/>
                  <a:gd name="T9" fmla="*/ 15 h 15"/>
                  <a:gd name="T10" fmla="*/ 1 w 11"/>
                  <a:gd name="T11" fmla="*/ 8 h 15"/>
                  <a:gd name="T12" fmla="*/ 0 w 11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5"/>
                  <a:gd name="T23" fmla="*/ 11 w 11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5">
                    <a:moveTo>
                      <a:pt x="0" y="0"/>
                    </a:moveTo>
                    <a:lnTo>
                      <a:pt x="5" y="3"/>
                    </a:lnTo>
                    <a:lnTo>
                      <a:pt x="11" y="5"/>
                    </a:lnTo>
                    <a:lnTo>
                      <a:pt x="9" y="11"/>
                    </a:lnTo>
                    <a:lnTo>
                      <a:pt x="5" y="15"/>
                    </a:lnTo>
                    <a:lnTo>
                      <a:pt x="1" y="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7" name="Freeform 1195"/>
              <p:cNvSpPr>
                <a:spLocks/>
              </p:cNvSpPr>
              <p:nvPr/>
            </p:nvSpPr>
            <p:spPr bwMode="gray">
              <a:xfrm>
                <a:off x="1149" y="1361"/>
                <a:ext cx="11" cy="10"/>
              </a:xfrm>
              <a:custGeom>
                <a:avLst/>
                <a:gdLst>
                  <a:gd name="T0" fmla="*/ 3 w 11"/>
                  <a:gd name="T1" fmla="*/ 0 h 10"/>
                  <a:gd name="T2" fmla="*/ 7 w 11"/>
                  <a:gd name="T3" fmla="*/ 0 h 10"/>
                  <a:gd name="T4" fmla="*/ 11 w 11"/>
                  <a:gd name="T5" fmla="*/ 5 h 10"/>
                  <a:gd name="T6" fmla="*/ 7 w 11"/>
                  <a:gd name="T7" fmla="*/ 7 h 10"/>
                  <a:gd name="T8" fmla="*/ 2 w 11"/>
                  <a:gd name="T9" fmla="*/ 10 h 10"/>
                  <a:gd name="T10" fmla="*/ 0 w 11"/>
                  <a:gd name="T11" fmla="*/ 5 h 10"/>
                  <a:gd name="T12" fmla="*/ 3 w 11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0"/>
                  <a:gd name="T23" fmla="*/ 11 w 11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0">
                    <a:moveTo>
                      <a:pt x="3" y="0"/>
                    </a:moveTo>
                    <a:lnTo>
                      <a:pt x="7" y="0"/>
                    </a:lnTo>
                    <a:lnTo>
                      <a:pt x="11" y="5"/>
                    </a:lnTo>
                    <a:lnTo>
                      <a:pt x="7" y="7"/>
                    </a:lnTo>
                    <a:lnTo>
                      <a:pt x="2" y="1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8" name="Freeform 1196"/>
              <p:cNvSpPr>
                <a:spLocks/>
              </p:cNvSpPr>
              <p:nvPr/>
            </p:nvSpPr>
            <p:spPr bwMode="gray">
              <a:xfrm>
                <a:off x="1218" y="1461"/>
                <a:ext cx="54" cy="38"/>
              </a:xfrm>
              <a:custGeom>
                <a:avLst/>
                <a:gdLst>
                  <a:gd name="T0" fmla="*/ 0 w 54"/>
                  <a:gd name="T1" fmla="*/ 0 h 38"/>
                  <a:gd name="T2" fmla="*/ 10 w 54"/>
                  <a:gd name="T3" fmla="*/ 2 h 38"/>
                  <a:gd name="T4" fmla="*/ 18 w 54"/>
                  <a:gd name="T5" fmla="*/ 5 h 38"/>
                  <a:gd name="T6" fmla="*/ 24 w 54"/>
                  <a:gd name="T7" fmla="*/ 7 h 38"/>
                  <a:gd name="T8" fmla="*/ 32 w 54"/>
                  <a:gd name="T9" fmla="*/ 12 h 38"/>
                  <a:gd name="T10" fmla="*/ 37 w 54"/>
                  <a:gd name="T11" fmla="*/ 20 h 38"/>
                  <a:gd name="T12" fmla="*/ 42 w 54"/>
                  <a:gd name="T13" fmla="*/ 23 h 38"/>
                  <a:gd name="T14" fmla="*/ 49 w 54"/>
                  <a:gd name="T15" fmla="*/ 27 h 38"/>
                  <a:gd name="T16" fmla="*/ 52 w 54"/>
                  <a:gd name="T17" fmla="*/ 31 h 38"/>
                  <a:gd name="T18" fmla="*/ 54 w 54"/>
                  <a:gd name="T19" fmla="*/ 35 h 38"/>
                  <a:gd name="T20" fmla="*/ 49 w 54"/>
                  <a:gd name="T21" fmla="*/ 37 h 38"/>
                  <a:gd name="T22" fmla="*/ 42 w 54"/>
                  <a:gd name="T23" fmla="*/ 38 h 38"/>
                  <a:gd name="T24" fmla="*/ 35 w 54"/>
                  <a:gd name="T25" fmla="*/ 35 h 38"/>
                  <a:gd name="T26" fmla="*/ 34 w 54"/>
                  <a:gd name="T27" fmla="*/ 29 h 38"/>
                  <a:gd name="T28" fmla="*/ 30 w 54"/>
                  <a:gd name="T29" fmla="*/ 29 h 38"/>
                  <a:gd name="T30" fmla="*/ 26 w 54"/>
                  <a:gd name="T31" fmla="*/ 23 h 38"/>
                  <a:gd name="T32" fmla="*/ 22 w 54"/>
                  <a:gd name="T33" fmla="*/ 17 h 38"/>
                  <a:gd name="T34" fmla="*/ 17 w 54"/>
                  <a:gd name="T35" fmla="*/ 17 h 38"/>
                  <a:gd name="T36" fmla="*/ 14 w 54"/>
                  <a:gd name="T37" fmla="*/ 14 h 38"/>
                  <a:gd name="T38" fmla="*/ 11 w 54"/>
                  <a:gd name="T39" fmla="*/ 14 h 38"/>
                  <a:gd name="T40" fmla="*/ 5 w 54"/>
                  <a:gd name="T41" fmla="*/ 10 h 38"/>
                  <a:gd name="T42" fmla="*/ 0 w 54"/>
                  <a:gd name="T43" fmla="*/ 7 h 38"/>
                  <a:gd name="T44" fmla="*/ 0 w 54"/>
                  <a:gd name="T45" fmla="*/ 0 h 3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4"/>
                  <a:gd name="T70" fmla="*/ 0 h 38"/>
                  <a:gd name="T71" fmla="*/ 54 w 54"/>
                  <a:gd name="T72" fmla="*/ 38 h 3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4" h="38">
                    <a:moveTo>
                      <a:pt x="0" y="0"/>
                    </a:moveTo>
                    <a:lnTo>
                      <a:pt x="10" y="2"/>
                    </a:lnTo>
                    <a:lnTo>
                      <a:pt x="18" y="5"/>
                    </a:lnTo>
                    <a:lnTo>
                      <a:pt x="24" y="7"/>
                    </a:lnTo>
                    <a:lnTo>
                      <a:pt x="32" y="12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9" y="27"/>
                    </a:lnTo>
                    <a:lnTo>
                      <a:pt x="52" y="31"/>
                    </a:lnTo>
                    <a:lnTo>
                      <a:pt x="54" y="35"/>
                    </a:lnTo>
                    <a:lnTo>
                      <a:pt x="49" y="37"/>
                    </a:lnTo>
                    <a:lnTo>
                      <a:pt x="42" y="38"/>
                    </a:lnTo>
                    <a:lnTo>
                      <a:pt x="35" y="35"/>
                    </a:lnTo>
                    <a:lnTo>
                      <a:pt x="34" y="29"/>
                    </a:lnTo>
                    <a:lnTo>
                      <a:pt x="30" y="29"/>
                    </a:lnTo>
                    <a:lnTo>
                      <a:pt x="26" y="23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4" y="14"/>
                    </a:lnTo>
                    <a:lnTo>
                      <a:pt x="11" y="14"/>
                    </a:lnTo>
                    <a:lnTo>
                      <a:pt x="5" y="10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9" name="Freeform 1197"/>
              <p:cNvSpPr>
                <a:spLocks/>
              </p:cNvSpPr>
              <p:nvPr/>
            </p:nvSpPr>
            <p:spPr bwMode="gray">
              <a:xfrm>
                <a:off x="1158" y="1408"/>
                <a:ext cx="20" cy="26"/>
              </a:xfrm>
              <a:custGeom>
                <a:avLst/>
                <a:gdLst>
                  <a:gd name="T0" fmla="*/ 0 w 20"/>
                  <a:gd name="T1" fmla="*/ 0 h 26"/>
                  <a:gd name="T2" fmla="*/ 7 w 20"/>
                  <a:gd name="T3" fmla="*/ 3 h 26"/>
                  <a:gd name="T4" fmla="*/ 14 w 20"/>
                  <a:gd name="T5" fmla="*/ 3 h 26"/>
                  <a:gd name="T6" fmla="*/ 16 w 20"/>
                  <a:gd name="T7" fmla="*/ 6 h 26"/>
                  <a:gd name="T8" fmla="*/ 14 w 20"/>
                  <a:gd name="T9" fmla="*/ 13 h 26"/>
                  <a:gd name="T10" fmla="*/ 16 w 20"/>
                  <a:gd name="T11" fmla="*/ 18 h 26"/>
                  <a:gd name="T12" fmla="*/ 20 w 20"/>
                  <a:gd name="T13" fmla="*/ 26 h 26"/>
                  <a:gd name="T14" fmla="*/ 14 w 20"/>
                  <a:gd name="T15" fmla="*/ 24 h 26"/>
                  <a:gd name="T16" fmla="*/ 6 w 20"/>
                  <a:gd name="T17" fmla="*/ 15 h 26"/>
                  <a:gd name="T18" fmla="*/ 2 w 20"/>
                  <a:gd name="T19" fmla="*/ 10 h 26"/>
                  <a:gd name="T20" fmla="*/ 0 w 20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6"/>
                  <a:gd name="T35" fmla="*/ 20 w 20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6">
                    <a:moveTo>
                      <a:pt x="0" y="0"/>
                    </a:moveTo>
                    <a:lnTo>
                      <a:pt x="7" y="3"/>
                    </a:lnTo>
                    <a:lnTo>
                      <a:pt x="14" y="3"/>
                    </a:lnTo>
                    <a:lnTo>
                      <a:pt x="16" y="6"/>
                    </a:lnTo>
                    <a:lnTo>
                      <a:pt x="14" y="13"/>
                    </a:lnTo>
                    <a:lnTo>
                      <a:pt x="16" y="18"/>
                    </a:lnTo>
                    <a:lnTo>
                      <a:pt x="20" y="26"/>
                    </a:lnTo>
                    <a:lnTo>
                      <a:pt x="14" y="24"/>
                    </a:lnTo>
                    <a:lnTo>
                      <a:pt x="6" y="15"/>
                    </a:lnTo>
                    <a:lnTo>
                      <a:pt x="2" y="1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80" name="Freeform 1198"/>
              <p:cNvSpPr>
                <a:spLocks/>
              </p:cNvSpPr>
              <p:nvPr/>
            </p:nvSpPr>
            <p:spPr bwMode="gray">
              <a:xfrm>
                <a:off x="1246" y="1012"/>
                <a:ext cx="123" cy="77"/>
              </a:xfrm>
              <a:custGeom>
                <a:avLst/>
                <a:gdLst>
                  <a:gd name="T0" fmla="*/ 14 w 123"/>
                  <a:gd name="T1" fmla="*/ 4 h 77"/>
                  <a:gd name="T2" fmla="*/ 14 w 123"/>
                  <a:gd name="T3" fmla="*/ 10 h 77"/>
                  <a:gd name="T4" fmla="*/ 20 w 123"/>
                  <a:gd name="T5" fmla="*/ 16 h 77"/>
                  <a:gd name="T6" fmla="*/ 20 w 123"/>
                  <a:gd name="T7" fmla="*/ 21 h 77"/>
                  <a:gd name="T8" fmla="*/ 17 w 123"/>
                  <a:gd name="T9" fmla="*/ 25 h 77"/>
                  <a:gd name="T10" fmla="*/ 14 w 123"/>
                  <a:gd name="T11" fmla="*/ 33 h 77"/>
                  <a:gd name="T12" fmla="*/ 8 w 123"/>
                  <a:gd name="T13" fmla="*/ 40 h 77"/>
                  <a:gd name="T14" fmla="*/ 5 w 123"/>
                  <a:gd name="T15" fmla="*/ 51 h 77"/>
                  <a:gd name="T16" fmla="*/ 0 w 123"/>
                  <a:gd name="T17" fmla="*/ 57 h 77"/>
                  <a:gd name="T18" fmla="*/ 8 w 123"/>
                  <a:gd name="T19" fmla="*/ 59 h 77"/>
                  <a:gd name="T20" fmla="*/ 14 w 123"/>
                  <a:gd name="T21" fmla="*/ 62 h 77"/>
                  <a:gd name="T22" fmla="*/ 23 w 123"/>
                  <a:gd name="T23" fmla="*/ 69 h 77"/>
                  <a:gd name="T24" fmla="*/ 31 w 123"/>
                  <a:gd name="T25" fmla="*/ 77 h 77"/>
                  <a:gd name="T26" fmla="*/ 40 w 123"/>
                  <a:gd name="T27" fmla="*/ 75 h 77"/>
                  <a:gd name="T28" fmla="*/ 50 w 123"/>
                  <a:gd name="T29" fmla="*/ 68 h 77"/>
                  <a:gd name="T30" fmla="*/ 60 w 123"/>
                  <a:gd name="T31" fmla="*/ 69 h 77"/>
                  <a:gd name="T32" fmla="*/ 64 w 123"/>
                  <a:gd name="T33" fmla="*/ 62 h 77"/>
                  <a:gd name="T34" fmla="*/ 67 w 123"/>
                  <a:gd name="T35" fmla="*/ 54 h 77"/>
                  <a:gd name="T36" fmla="*/ 76 w 123"/>
                  <a:gd name="T37" fmla="*/ 50 h 77"/>
                  <a:gd name="T38" fmla="*/ 79 w 123"/>
                  <a:gd name="T39" fmla="*/ 44 h 77"/>
                  <a:gd name="T40" fmla="*/ 90 w 123"/>
                  <a:gd name="T41" fmla="*/ 38 h 77"/>
                  <a:gd name="T42" fmla="*/ 105 w 123"/>
                  <a:gd name="T43" fmla="*/ 30 h 77"/>
                  <a:gd name="T44" fmla="*/ 123 w 123"/>
                  <a:gd name="T45" fmla="*/ 23 h 77"/>
                  <a:gd name="T46" fmla="*/ 118 w 123"/>
                  <a:gd name="T47" fmla="*/ 19 h 77"/>
                  <a:gd name="T48" fmla="*/ 107 w 123"/>
                  <a:gd name="T49" fmla="*/ 11 h 77"/>
                  <a:gd name="T50" fmla="*/ 96 w 123"/>
                  <a:gd name="T51" fmla="*/ 6 h 77"/>
                  <a:gd name="T52" fmla="*/ 85 w 123"/>
                  <a:gd name="T53" fmla="*/ 8 h 77"/>
                  <a:gd name="T54" fmla="*/ 79 w 123"/>
                  <a:gd name="T55" fmla="*/ 12 h 77"/>
                  <a:gd name="T56" fmla="*/ 71 w 123"/>
                  <a:gd name="T57" fmla="*/ 10 h 77"/>
                  <a:gd name="T58" fmla="*/ 56 w 123"/>
                  <a:gd name="T59" fmla="*/ 5 h 77"/>
                  <a:gd name="T60" fmla="*/ 53 w 123"/>
                  <a:gd name="T61" fmla="*/ 0 h 77"/>
                  <a:gd name="T62" fmla="*/ 40 w 123"/>
                  <a:gd name="T63" fmla="*/ 0 h 77"/>
                  <a:gd name="T64" fmla="*/ 38 w 123"/>
                  <a:gd name="T65" fmla="*/ 4 h 77"/>
                  <a:gd name="T66" fmla="*/ 25 w 123"/>
                  <a:gd name="T67" fmla="*/ 2 h 77"/>
                  <a:gd name="T68" fmla="*/ 14 w 123"/>
                  <a:gd name="T69" fmla="*/ 4 h 7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3"/>
                  <a:gd name="T106" fmla="*/ 0 h 77"/>
                  <a:gd name="T107" fmla="*/ 123 w 123"/>
                  <a:gd name="T108" fmla="*/ 77 h 7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3" h="77">
                    <a:moveTo>
                      <a:pt x="14" y="4"/>
                    </a:moveTo>
                    <a:lnTo>
                      <a:pt x="14" y="10"/>
                    </a:lnTo>
                    <a:lnTo>
                      <a:pt x="20" y="16"/>
                    </a:lnTo>
                    <a:lnTo>
                      <a:pt x="20" y="21"/>
                    </a:lnTo>
                    <a:lnTo>
                      <a:pt x="17" y="25"/>
                    </a:lnTo>
                    <a:lnTo>
                      <a:pt x="14" y="33"/>
                    </a:lnTo>
                    <a:lnTo>
                      <a:pt x="8" y="40"/>
                    </a:lnTo>
                    <a:lnTo>
                      <a:pt x="5" y="51"/>
                    </a:lnTo>
                    <a:lnTo>
                      <a:pt x="0" y="57"/>
                    </a:lnTo>
                    <a:lnTo>
                      <a:pt x="8" y="59"/>
                    </a:lnTo>
                    <a:lnTo>
                      <a:pt x="14" y="62"/>
                    </a:lnTo>
                    <a:lnTo>
                      <a:pt x="23" y="69"/>
                    </a:lnTo>
                    <a:lnTo>
                      <a:pt x="31" y="77"/>
                    </a:lnTo>
                    <a:lnTo>
                      <a:pt x="40" y="75"/>
                    </a:lnTo>
                    <a:lnTo>
                      <a:pt x="50" y="68"/>
                    </a:lnTo>
                    <a:lnTo>
                      <a:pt x="60" y="69"/>
                    </a:lnTo>
                    <a:lnTo>
                      <a:pt x="64" y="62"/>
                    </a:lnTo>
                    <a:lnTo>
                      <a:pt x="67" y="54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90" y="38"/>
                    </a:lnTo>
                    <a:lnTo>
                      <a:pt x="105" y="30"/>
                    </a:lnTo>
                    <a:lnTo>
                      <a:pt x="123" y="23"/>
                    </a:lnTo>
                    <a:lnTo>
                      <a:pt x="118" y="19"/>
                    </a:lnTo>
                    <a:lnTo>
                      <a:pt x="107" y="11"/>
                    </a:lnTo>
                    <a:lnTo>
                      <a:pt x="96" y="6"/>
                    </a:lnTo>
                    <a:lnTo>
                      <a:pt x="85" y="8"/>
                    </a:lnTo>
                    <a:lnTo>
                      <a:pt x="79" y="12"/>
                    </a:lnTo>
                    <a:lnTo>
                      <a:pt x="71" y="10"/>
                    </a:lnTo>
                    <a:lnTo>
                      <a:pt x="56" y="5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38" y="4"/>
                    </a:lnTo>
                    <a:lnTo>
                      <a:pt x="25" y="2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54000" rIns="0" bIns="54000" anchor="ctr" anchorCtr="1"/>
              <a:lstStyle/>
              <a:p>
                <a:pPr>
                  <a:defRPr/>
                </a:pPr>
                <a:endParaRPr lang="de-DE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6" name="Freeform 1200"/>
            <p:cNvSpPr>
              <a:spLocks/>
            </p:cNvSpPr>
            <p:nvPr/>
          </p:nvSpPr>
          <p:spPr bwMode="gray">
            <a:xfrm>
              <a:off x="1817226" y="2599793"/>
              <a:ext cx="442668" cy="210987"/>
            </a:xfrm>
            <a:custGeom>
              <a:avLst/>
              <a:gdLst>
                <a:gd name="T0" fmla="*/ 79 w 213"/>
                <a:gd name="T1" fmla="*/ 61 h 102"/>
                <a:gd name="T2" fmla="*/ 39 w 213"/>
                <a:gd name="T3" fmla="*/ 59 h 102"/>
                <a:gd name="T4" fmla="*/ 7 w 213"/>
                <a:gd name="T5" fmla="*/ 55 h 102"/>
                <a:gd name="T6" fmla="*/ 22 w 213"/>
                <a:gd name="T7" fmla="*/ 46 h 102"/>
                <a:gd name="T8" fmla="*/ 41 w 213"/>
                <a:gd name="T9" fmla="*/ 40 h 102"/>
                <a:gd name="T10" fmla="*/ 25 w 213"/>
                <a:gd name="T11" fmla="*/ 42 h 102"/>
                <a:gd name="T12" fmla="*/ 11 w 213"/>
                <a:gd name="T13" fmla="*/ 38 h 102"/>
                <a:gd name="T14" fmla="*/ 0 w 213"/>
                <a:gd name="T15" fmla="*/ 31 h 102"/>
                <a:gd name="T16" fmla="*/ 9 w 213"/>
                <a:gd name="T17" fmla="*/ 22 h 102"/>
                <a:gd name="T18" fmla="*/ 20 w 213"/>
                <a:gd name="T19" fmla="*/ 10 h 102"/>
                <a:gd name="T20" fmla="*/ 56 w 213"/>
                <a:gd name="T21" fmla="*/ 0 h 102"/>
                <a:gd name="T22" fmla="*/ 55 w 213"/>
                <a:gd name="T23" fmla="*/ 10 h 102"/>
                <a:gd name="T24" fmla="*/ 63 w 213"/>
                <a:gd name="T25" fmla="*/ 16 h 102"/>
                <a:gd name="T26" fmla="*/ 79 w 213"/>
                <a:gd name="T27" fmla="*/ 9 h 102"/>
                <a:gd name="T28" fmla="*/ 88 w 213"/>
                <a:gd name="T29" fmla="*/ 18 h 102"/>
                <a:gd name="T30" fmla="*/ 96 w 213"/>
                <a:gd name="T31" fmla="*/ 20 h 102"/>
                <a:gd name="T32" fmla="*/ 107 w 213"/>
                <a:gd name="T33" fmla="*/ 14 h 102"/>
                <a:gd name="T34" fmla="*/ 107 w 213"/>
                <a:gd name="T35" fmla="*/ 8 h 102"/>
                <a:gd name="T36" fmla="*/ 121 w 213"/>
                <a:gd name="T37" fmla="*/ 20 h 102"/>
                <a:gd name="T38" fmla="*/ 129 w 213"/>
                <a:gd name="T39" fmla="*/ 36 h 102"/>
                <a:gd name="T40" fmla="*/ 133 w 213"/>
                <a:gd name="T41" fmla="*/ 25 h 102"/>
                <a:gd name="T42" fmla="*/ 127 w 213"/>
                <a:gd name="T43" fmla="*/ 3 h 102"/>
                <a:gd name="T44" fmla="*/ 145 w 213"/>
                <a:gd name="T45" fmla="*/ 4 h 102"/>
                <a:gd name="T46" fmla="*/ 162 w 213"/>
                <a:gd name="T47" fmla="*/ 18 h 102"/>
                <a:gd name="T48" fmla="*/ 174 w 213"/>
                <a:gd name="T49" fmla="*/ 38 h 102"/>
                <a:gd name="T50" fmla="*/ 172 w 213"/>
                <a:gd name="T51" fmla="*/ 50 h 102"/>
                <a:gd name="T52" fmla="*/ 187 w 213"/>
                <a:gd name="T53" fmla="*/ 62 h 102"/>
                <a:gd name="T54" fmla="*/ 202 w 213"/>
                <a:gd name="T55" fmla="*/ 67 h 102"/>
                <a:gd name="T56" fmla="*/ 210 w 213"/>
                <a:gd name="T57" fmla="*/ 78 h 102"/>
                <a:gd name="T58" fmla="*/ 192 w 213"/>
                <a:gd name="T59" fmla="*/ 80 h 102"/>
                <a:gd name="T60" fmla="*/ 202 w 213"/>
                <a:gd name="T61" fmla="*/ 87 h 102"/>
                <a:gd name="T62" fmla="*/ 196 w 213"/>
                <a:gd name="T63" fmla="*/ 96 h 102"/>
                <a:gd name="T64" fmla="*/ 163 w 213"/>
                <a:gd name="T65" fmla="*/ 96 h 102"/>
                <a:gd name="T66" fmla="*/ 152 w 213"/>
                <a:gd name="T67" fmla="*/ 91 h 102"/>
                <a:gd name="T68" fmla="*/ 138 w 213"/>
                <a:gd name="T69" fmla="*/ 91 h 102"/>
                <a:gd name="T70" fmla="*/ 114 w 213"/>
                <a:gd name="T71" fmla="*/ 100 h 102"/>
                <a:gd name="T72" fmla="*/ 63 w 213"/>
                <a:gd name="T73" fmla="*/ 98 h 102"/>
                <a:gd name="T74" fmla="*/ 31 w 213"/>
                <a:gd name="T75" fmla="*/ 88 h 102"/>
                <a:gd name="T76" fmla="*/ 23 w 213"/>
                <a:gd name="T77" fmla="*/ 69 h 102"/>
                <a:gd name="T78" fmla="*/ 61 w 213"/>
                <a:gd name="T79" fmla="*/ 66 h 102"/>
                <a:gd name="T80" fmla="*/ 82 w 213"/>
                <a:gd name="T81" fmla="*/ 67 h 1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3"/>
                <a:gd name="T124" fmla="*/ 0 h 102"/>
                <a:gd name="T125" fmla="*/ 213 w 213"/>
                <a:gd name="T126" fmla="*/ 102 h 1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3" h="102">
                  <a:moveTo>
                    <a:pt x="82" y="67"/>
                  </a:moveTo>
                  <a:lnTo>
                    <a:pt x="79" y="61"/>
                  </a:lnTo>
                  <a:lnTo>
                    <a:pt x="64" y="58"/>
                  </a:lnTo>
                  <a:lnTo>
                    <a:pt x="39" y="59"/>
                  </a:lnTo>
                  <a:lnTo>
                    <a:pt x="21" y="60"/>
                  </a:lnTo>
                  <a:lnTo>
                    <a:pt x="7" y="55"/>
                  </a:lnTo>
                  <a:lnTo>
                    <a:pt x="11" y="47"/>
                  </a:lnTo>
                  <a:lnTo>
                    <a:pt x="22" y="46"/>
                  </a:lnTo>
                  <a:lnTo>
                    <a:pt x="34" y="44"/>
                  </a:lnTo>
                  <a:lnTo>
                    <a:pt x="41" y="40"/>
                  </a:lnTo>
                  <a:lnTo>
                    <a:pt x="34" y="38"/>
                  </a:lnTo>
                  <a:lnTo>
                    <a:pt x="25" y="42"/>
                  </a:lnTo>
                  <a:lnTo>
                    <a:pt x="15" y="42"/>
                  </a:lnTo>
                  <a:lnTo>
                    <a:pt x="11" y="38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8" y="16"/>
                  </a:lnTo>
                  <a:lnTo>
                    <a:pt x="20" y="10"/>
                  </a:lnTo>
                  <a:lnTo>
                    <a:pt x="38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55" y="10"/>
                  </a:lnTo>
                  <a:lnTo>
                    <a:pt x="53" y="14"/>
                  </a:lnTo>
                  <a:lnTo>
                    <a:pt x="63" y="16"/>
                  </a:lnTo>
                  <a:lnTo>
                    <a:pt x="68" y="6"/>
                  </a:lnTo>
                  <a:lnTo>
                    <a:pt x="79" y="9"/>
                  </a:lnTo>
                  <a:lnTo>
                    <a:pt x="91" y="14"/>
                  </a:lnTo>
                  <a:lnTo>
                    <a:pt x="88" y="18"/>
                  </a:lnTo>
                  <a:lnTo>
                    <a:pt x="90" y="22"/>
                  </a:lnTo>
                  <a:lnTo>
                    <a:pt x="96" y="20"/>
                  </a:lnTo>
                  <a:lnTo>
                    <a:pt x="107" y="19"/>
                  </a:lnTo>
                  <a:lnTo>
                    <a:pt x="107" y="14"/>
                  </a:lnTo>
                  <a:lnTo>
                    <a:pt x="102" y="9"/>
                  </a:lnTo>
                  <a:lnTo>
                    <a:pt x="107" y="8"/>
                  </a:lnTo>
                  <a:lnTo>
                    <a:pt x="115" y="12"/>
                  </a:lnTo>
                  <a:lnTo>
                    <a:pt x="121" y="20"/>
                  </a:lnTo>
                  <a:lnTo>
                    <a:pt x="124" y="29"/>
                  </a:lnTo>
                  <a:lnTo>
                    <a:pt x="129" y="36"/>
                  </a:lnTo>
                  <a:lnTo>
                    <a:pt x="138" y="33"/>
                  </a:lnTo>
                  <a:lnTo>
                    <a:pt x="133" y="25"/>
                  </a:lnTo>
                  <a:lnTo>
                    <a:pt x="129" y="12"/>
                  </a:lnTo>
                  <a:lnTo>
                    <a:pt x="127" y="3"/>
                  </a:lnTo>
                  <a:lnTo>
                    <a:pt x="134" y="0"/>
                  </a:lnTo>
                  <a:lnTo>
                    <a:pt x="145" y="4"/>
                  </a:lnTo>
                  <a:lnTo>
                    <a:pt x="156" y="9"/>
                  </a:lnTo>
                  <a:lnTo>
                    <a:pt x="162" y="18"/>
                  </a:lnTo>
                  <a:lnTo>
                    <a:pt x="168" y="30"/>
                  </a:lnTo>
                  <a:lnTo>
                    <a:pt x="174" y="38"/>
                  </a:lnTo>
                  <a:lnTo>
                    <a:pt x="173" y="44"/>
                  </a:lnTo>
                  <a:lnTo>
                    <a:pt x="172" y="50"/>
                  </a:lnTo>
                  <a:lnTo>
                    <a:pt x="179" y="58"/>
                  </a:lnTo>
                  <a:lnTo>
                    <a:pt x="187" y="62"/>
                  </a:lnTo>
                  <a:lnTo>
                    <a:pt x="195" y="62"/>
                  </a:lnTo>
                  <a:lnTo>
                    <a:pt x="202" y="67"/>
                  </a:lnTo>
                  <a:lnTo>
                    <a:pt x="213" y="74"/>
                  </a:lnTo>
                  <a:lnTo>
                    <a:pt x="210" y="78"/>
                  </a:lnTo>
                  <a:lnTo>
                    <a:pt x="198" y="78"/>
                  </a:lnTo>
                  <a:lnTo>
                    <a:pt x="192" y="80"/>
                  </a:lnTo>
                  <a:lnTo>
                    <a:pt x="193" y="84"/>
                  </a:lnTo>
                  <a:lnTo>
                    <a:pt x="202" y="87"/>
                  </a:lnTo>
                  <a:lnTo>
                    <a:pt x="204" y="94"/>
                  </a:lnTo>
                  <a:lnTo>
                    <a:pt x="196" y="96"/>
                  </a:lnTo>
                  <a:lnTo>
                    <a:pt x="180" y="97"/>
                  </a:lnTo>
                  <a:lnTo>
                    <a:pt x="163" y="96"/>
                  </a:lnTo>
                  <a:lnTo>
                    <a:pt x="160" y="91"/>
                  </a:lnTo>
                  <a:lnTo>
                    <a:pt x="152" y="91"/>
                  </a:lnTo>
                  <a:lnTo>
                    <a:pt x="148" y="82"/>
                  </a:lnTo>
                  <a:lnTo>
                    <a:pt x="138" y="91"/>
                  </a:lnTo>
                  <a:lnTo>
                    <a:pt x="126" y="94"/>
                  </a:lnTo>
                  <a:lnTo>
                    <a:pt x="114" y="100"/>
                  </a:lnTo>
                  <a:lnTo>
                    <a:pt x="68" y="102"/>
                  </a:lnTo>
                  <a:lnTo>
                    <a:pt x="63" y="98"/>
                  </a:lnTo>
                  <a:lnTo>
                    <a:pt x="61" y="88"/>
                  </a:lnTo>
                  <a:lnTo>
                    <a:pt x="31" y="88"/>
                  </a:lnTo>
                  <a:lnTo>
                    <a:pt x="17" y="74"/>
                  </a:lnTo>
                  <a:lnTo>
                    <a:pt x="23" y="69"/>
                  </a:lnTo>
                  <a:lnTo>
                    <a:pt x="35" y="67"/>
                  </a:lnTo>
                  <a:lnTo>
                    <a:pt x="61" y="66"/>
                  </a:lnTo>
                  <a:lnTo>
                    <a:pt x="73" y="68"/>
                  </a:lnTo>
                  <a:lnTo>
                    <a:pt x="82" y="67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Freeform 1201"/>
            <p:cNvSpPr>
              <a:spLocks/>
            </p:cNvSpPr>
            <p:nvPr/>
          </p:nvSpPr>
          <p:spPr bwMode="gray">
            <a:xfrm>
              <a:off x="2116067" y="2579015"/>
              <a:ext cx="59130" cy="41558"/>
            </a:xfrm>
            <a:custGeom>
              <a:avLst/>
              <a:gdLst>
                <a:gd name="T0" fmla="*/ 4 w 28"/>
                <a:gd name="T1" fmla="*/ 0 h 20"/>
                <a:gd name="T2" fmla="*/ 16 w 28"/>
                <a:gd name="T3" fmla="*/ 0 h 20"/>
                <a:gd name="T4" fmla="*/ 26 w 28"/>
                <a:gd name="T5" fmla="*/ 0 h 20"/>
                <a:gd name="T6" fmla="*/ 28 w 28"/>
                <a:gd name="T7" fmla="*/ 5 h 20"/>
                <a:gd name="T8" fmla="*/ 25 w 28"/>
                <a:gd name="T9" fmla="*/ 15 h 20"/>
                <a:gd name="T10" fmla="*/ 20 w 28"/>
                <a:gd name="T11" fmla="*/ 20 h 20"/>
                <a:gd name="T12" fmla="*/ 16 w 28"/>
                <a:gd name="T13" fmla="*/ 17 h 20"/>
                <a:gd name="T14" fmla="*/ 10 w 28"/>
                <a:gd name="T15" fmla="*/ 10 h 20"/>
                <a:gd name="T16" fmla="*/ 3 w 28"/>
                <a:gd name="T17" fmla="*/ 7 h 20"/>
                <a:gd name="T18" fmla="*/ 0 w 28"/>
                <a:gd name="T19" fmla="*/ 2 h 20"/>
                <a:gd name="T20" fmla="*/ 4 w 28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20"/>
                <a:gd name="T35" fmla="*/ 28 w 28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20">
                  <a:moveTo>
                    <a:pt x="4" y="0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28" y="5"/>
                  </a:lnTo>
                  <a:lnTo>
                    <a:pt x="25" y="15"/>
                  </a:lnTo>
                  <a:lnTo>
                    <a:pt x="20" y="20"/>
                  </a:lnTo>
                  <a:lnTo>
                    <a:pt x="16" y="17"/>
                  </a:lnTo>
                  <a:lnTo>
                    <a:pt x="10" y="10"/>
                  </a:lnTo>
                  <a:lnTo>
                    <a:pt x="3" y="7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Freeform 1202"/>
            <p:cNvSpPr>
              <a:spLocks/>
            </p:cNvSpPr>
            <p:nvPr/>
          </p:nvSpPr>
          <p:spPr bwMode="gray">
            <a:xfrm>
              <a:off x="1722938" y="2385610"/>
              <a:ext cx="175789" cy="87912"/>
            </a:xfrm>
            <a:custGeom>
              <a:avLst/>
              <a:gdLst>
                <a:gd name="T0" fmla="*/ 0 w 85"/>
                <a:gd name="T1" fmla="*/ 36 h 42"/>
                <a:gd name="T2" fmla="*/ 3 w 85"/>
                <a:gd name="T3" fmla="*/ 30 h 42"/>
                <a:gd name="T4" fmla="*/ 12 w 85"/>
                <a:gd name="T5" fmla="*/ 28 h 42"/>
                <a:gd name="T6" fmla="*/ 21 w 85"/>
                <a:gd name="T7" fmla="*/ 22 h 42"/>
                <a:gd name="T8" fmla="*/ 28 w 85"/>
                <a:gd name="T9" fmla="*/ 18 h 42"/>
                <a:gd name="T10" fmla="*/ 39 w 85"/>
                <a:gd name="T11" fmla="*/ 12 h 42"/>
                <a:gd name="T12" fmla="*/ 45 w 85"/>
                <a:gd name="T13" fmla="*/ 6 h 42"/>
                <a:gd name="T14" fmla="*/ 58 w 85"/>
                <a:gd name="T15" fmla="*/ 6 h 42"/>
                <a:gd name="T16" fmla="*/ 65 w 85"/>
                <a:gd name="T17" fmla="*/ 6 h 42"/>
                <a:gd name="T18" fmla="*/ 71 w 85"/>
                <a:gd name="T19" fmla="*/ 8 h 42"/>
                <a:gd name="T20" fmla="*/ 73 w 85"/>
                <a:gd name="T21" fmla="*/ 0 h 42"/>
                <a:gd name="T22" fmla="*/ 80 w 85"/>
                <a:gd name="T23" fmla="*/ 2 h 42"/>
                <a:gd name="T24" fmla="*/ 85 w 85"/>
                <a:gd name="T25" fmla="*/ 5 h 42"/>
                <a:gd name="T26" fmla="*/ 81 w 85"/>
                <a:gd name="T27" fmla="*/ 9 h 42"/>
                <a:gd name="T28" fmla="*/ 77 w 85"/>
                <a:gd name="T29" fmla="*/ 12 h 42"/>
                <a:gd name="T30" fmla="*/ 80 w 85"/>
                <a:gd name="T31" fmla="*/ 17 h 42"/>
                <a:gd name="T32" fmla="*/ 79 w 85"/>
                <a:gd name="T33" fmla="*/ 22 h 42"/>
                <a:gd name="T34" fmla="*/ 73 w 85"/>
                <a:gd name="T35" fmla="*/ 24 h 42"/>
                <a:gd name="T36" fmla="*/ 69 w 85"/>
                <a:gd name="T37" fmla="*/ 27 h 42"/>
                <a:gd name="T38" fmla="*/ 64 w 85"/>
                <a:gd name="T39" fmla="*/ 32 h 42"/>
                <a:gd name="T40" fmla="*/ 57 w 85"/>
                <a:gd name="T41" fmla="*/ 30 h 42"/>
                <a:gd name="T42" fmla="*/ 58 w 85"/>
                <a:gd name="T43" fmla="*/ 24 h 42"/>
                <a:gd name="T44" fmla="*/ 55 w 85"/>
                <a:gd name="T45" fmla="*/ 20 h 42"/>
                <a:gd name="T46" fmla="*/ 51 w 85"/>
                <a:gd name="T47" fmla="*/ 22 h 42"/>
                <a:gd name="T48" fmla="*/ 49 w 85"/>
                <a:gd name="T49" fmla="*/ 24 h 42"/>
                <a:gd name="T50" fmla="*/ 49 w 85"/>
                <a:gd name="T51" fmla="*/ 30 h 42"/>
                <a:gd name="T52" fmla="*/ 47 w 85"/>
                <a:gd name="T53" fmla="*/ 34 h 42"/>
                <a:gd name="T54" fmla="*/ 41 w 85"/>
                <a:gd name="T55" fmla="*/ 36 h 42"/>
                <a:gd name="T56" fmla="*/ 37 w 85"/>
                <a:gd name="T57" fmla="*/ 35 h 42"/>
                <a:gd name="T58" fmla="*/ 37 w 85"/>
                <a:gd name="T59" fmla="*/ 42 h 42"/>
                <a:gd name="T60" fmla="*/ 27 w 85"/>
                <a:gd name="T61" fmla="*/ 42 h 42"/>
                <a:gd name="T62" fmla="*/ 25 w 85"/>
                <a:gd name="T63" fmla="*/ 36 h 42"/>
                <a:gd name="T64" fmla="*/ 20 w 85"/>
                <a:gd name="T65" fmla="*/ 36 h 42"/>
                <a:gd name="T66" fmla="*/ 19 w 85"/>
                <a:gd name="T67" fmla="*/ 39 h 42"/>
                <a:gd name="T68" fmla="*/ 6 w 85"/>
                <a:gd name="T69" fmla="*/ 40 h 42"/>
                <a:gd name="T70" fmla="*/ 0 w 85"/>
                <a:gd name="T71" fmla="*/ 36 h 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"/>
                <a:gd name="T109" fmla="*/ 0 h 42"/>
                <a:gd name="T110" fmla="*/ 85 w 85"/>
                <a:gd name="T111" fmla="*/ 42 h 4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" h="42">
                  <a:moveTo>
                    <a:pt x="0" y="36"/>
                  </a:moveTo>
                  <a:lnTo>
                    <a:pt x="3" y="30"/>
                  </a:lnTo>
                  <a:lnTo>
                    <a:pt x="12" y="28"/>
                  </a:lnTo>
                  <a:lnTo>
                    <a:pt x="21" y="22"/>
                  </a:lnTo>
                  <a:lnTo>
                    <a:pt x="28" y="18"/>
                  </a:lnTo>
                  <a:lnTo>
                    <a:pt x="39" y="12"/>
                  </a:lnTo>
                  <a:lnTo>
                    <a:pt x="45" y="6"/>
                  </a:lnTo>
                  <a:lnTo>
                    <a:pt x="58" y="6"/>
                  </a:lnTo>
                  <a:lnTo>
                    <a:pt x="65" y="6"/>
                  </a:lnTo>
                  <a:lnTo>
                    <a:pt x="71" y="8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85" y="5"/>
                  </a:lnTo>
                  <a:lnTo>
                    <a:pt x="81" y="9"/>
                  </a:lnTo>
                  <a:lnTo>
                    <a:pt x="77" y="12"/>
                  </a:lnTo>
                  <a:lnTo>
                    <a:pt x="80" y="17"/>
                  </a:lnTo>
                  <a:lnTo>
                    <a:pt x="79" y="22"/>
                  </a:lnTo>
                  <a:lnTo>
                    <a:pt x="73" y="24"/>
                  </a:lnTo>
                  <a:lnTo>
                    <a:pt x="69" y="27"/>
                  </a:lnTo>
                  <a:lnTo>
                    <a:pt x="64" y="32"/>
                  </a:lnTo>
                  <a:lnTo>
                    <a:pt x="57" y="30"/>
                  </a:lnTo>
                  <a:lnTo>
                    <a:pt x="58" y="24"/>
                  </a:lnTo>
                  <a:lnTo>
                    <a:pt x="55" y="20"/>
                  </a:lnTo>
                  <a:lnTo>
                    <a:pt x="51" y="22"/>
                  </a:lnTo>
                  <a:lnTo>
                    <a:pt x="49" y="24"/>
                  </a:lnTo>
                  <a:lnTo>
                    <a:pt x="49" y="30"/>
                  </a:lnTo>
                  <a:lnTo>
                    <a:pt x="47" y="34"/>
                  </a:lnTo>
                  <a:lnTo>
                    <a:pt x="41" y="36"/>
                  </a:lnTo>
                  <a:lnTo>
                    <a:pt x="37" y="35"/>
                  </a:lnTo>
                  <a:lnTo>
                    <a:pt x="37" y="42"/>
                  </a:lnTo>
                  <a:lnTo>
                    <a:pt x="27" y="42"/>
                  </a:lnTo>
                  <a:lnTo>
                    <a:pt x="25" y="36"/>
                  </a:lnTo>
                  <a:lnTo>
                    <a:pt x="20" y="36"/>
                  </a:lnTo>
                  <a:lnTo>
                    <a:pt x="19" y="39"/>
                  </a:lnTo>
                  <a:lnTo>
                    <a:pt x="6" y="4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Freeform 1203"/>
            <p:cNvSpPr>
              <a:spLocks/>
            </p:cNvSpPr>
            <p:nvPr/>
          </p:nvSpPr>
          <p:spPr bwMode="gray">
            <a:xfrm>
              <a:off x="1807637" y="2462332"/>
              <a:ext cx="46344" cy="28771"/>
            </a:xfrm>
            <a:custGeom>
              <a:avLst/>
              <a:gdLst>
                <a:gd name="T0" fmla="*/ 14 w 22"/>
                <a:gd name="T1" fmla="*/ 0 h 14"/>
                <a:gd name="T2" fmla="*/ 22 w 22"/>
                <a:gd name="T3" fmla="*/ 1 h 14"/>
                <a:gd name="T4" fmla="*/ 20 w 22"/>
                <a:gd name="T5" fmla="*/ 5 h 14"/>
                <a:gd name="T6" fmla="*/ 15 w 22"/>
                <a:gd name="T7" fmla="*/ 13 h 14"/>
                <a:gd name="T8" fmla="*/ 9 w 22"/>
                <a:gd name="T9" fmla="*/ 14 h 14"/>
                <a:gd name="T10" fmla="*/ 0 w 22"/>
                <a:gd name="T11" fmla="*/ 12 h 14"/>
                <a:gd name="T12" fmla="*/ 4 w 22"/>
                <a:gd name="T13" fmla="*/ 5 h 14"/>
                <a:gd name="T14" fmla="*/ 12 w 22"/>
                <a:gd name="T15" fmla="*/ 1 h 14"/>
                <a:gd name="T16" fmla="*/ 14 w 22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4"/>
                <a:gd name="T29" fmla="*/ 22 w 22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4">
                  <a:moveTo>
                    <a:pt x="14" y="0"/>
                  </a:moveTo>
                  <a:lnTo>
                    <a:pt x="22" y="1"/>
                  </a:lnTo>
                  <a:lnTo>
                    <a:pt x="20" y="5"/>
                  </a:lnTo>
                  <a:lnTo>
                    <a:pt x="15" y="13"/>
                  </a:lnTo>
                  <a:lnTo>
                    <a:pt x="9" y="14"/>
                  </a:lnTo>
                  <a:lnTo>
                    <a:pt x="0" y="12"/>
                  </a:lnTo>
                  <a:lnTo>
                    <a:pt x="4" y="5"/>
                  </a:lnTo>
                  <a:lnTo>
                    <a:pt x="12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Freeform 1204"/>
            <p:cNvSpPr>
              <a:spLocks/>
            </p:cNvSpPr>
            <p:nvPr/>
          </p:nvSpPr>
          <p:spPr bwMode="gray">
            <a:xfrm>
              <a:off x="1853981" y="2422373"/>
              <a:ext cx="295646" cy="127871"/>
            </a:xfrm>
            <a:custGeom>
              <a:avLst/>
              <a:gdLst>
                <a:gd name="T0" fmla="*/ 72 w 142"/>
                <a:gd name="T1" fmla="*/ 41 h 60"/>
                <a:gd name="T2" fmla="*/ 60 w 142"/>
                <a:gd name="T3" fmla="*/ 41 h 60"/>
                <a:gd name="T4" fmla="*/ 44 w 142"/>
                <a:gd name="T5" fmla="*/ 41 h 60"/>
                <a:gd name="T6" fmla="*/ 46 w 142"/>
                <a:gd name="T7" fmla="*/ 35 h 60"/>
                <a:gd name="T8" fmla="*/ 39 w 142"/>
                <a:gd name="T9" fmla="*/ 36 h 60"/>
                <a:gd name="T10" fmla="*/ 35 w 142"/>
                <a:gd name="T11" fmla="*/ 42 h 60"/>
                <a:gd name="T12" fmla="*/ 22 w 142"/>
                <a:gd name="T13" fmla="*/ 45 h 60"/>
                <a:gd name="T14" fmla="*/ 14 w 142"/>
                <a:gd name="T15" fmla="*/ 42 h 60"/>
                <a:gd name="T16" fmla="*/ 2 w 142"/>
                <a:gd name="T17" fmla="*/ 41 h 60"/>
                <a:gd name="T18" fmla="*/ 0 w 142"/>
                <a:gd name="T19" fmla="*/ 35 h 60"/>
                <a:gd name="T20" fmla="*/ 14 w 142"/>
                <a:gd name="T21" fmla="*/ 34 h 60"/>
                <a:gd name="T22" fmla="*/ 3 w 142"/>
                <a:gd name="T23" fmla="*/ 31 h 60"/>
                <a:gd name="T24" fmla="*/ 7 w 142"/>
                <a:gd name="T25" fmla="*/ 26 h 60"/>
                <a:gd name="T26" fmla="*/ 24 w 142"/>
                <a:gd name="T27" fmla="*/ 25 h 60"/>
                <a:gd name="T28" fmla="*/ 11 w 142"/>
                <a:gd name="T29" fmla="*/ 21 h 60"/>
                <a:gd name="T30" fmla="*/ 14 w 142"/>
                <a:gd name="T31" fmla="*/ 17 h 60"/>
                <a:gd name="T32" fmla="*/ 20 w 142"/>
                <a:gd name="T33" fmla="*/ 14 h 60"/>
                <a:gd name="T34" fmla="*/ 26 w 142"/>
                <a:gd name="T35" fmla="*/ 10 h 60"/>
                <a:gd name="T36" fmla="*/ 38 w 142"/>
                <a:gd name="T37" fmla="*/ 9 h 60"/>
                <a:gd name="T38" fmla="*/ 43 w 142"/>
                <a:gd name="T39" fmla="*/ 16 h 60"/>
                <a:gd name="T40" fmla="*/ 48 w 142"/>
                <a:gd name="T41" fmla="*/ 14 h 60"/>
                <a:gd name="T42" fmla="*/ 56 w 142"/>
                <a:gd name="T43" fmla="*/ 14 h 60"/>
                <a:gd name="T44" fmla="*/ 65 w 142"/>
                <a:gd name="T45" fmla="*/ 20 h 60"/>
                <a:gd name="T46" fmla="*/ 72 w 142"/>
                <a:gd name="T47" fmla="*/ 26 h 60"/>
                <a:gd name="T48" fmla="*/ 74 w 142"/>
                <a:gd name="T49" fmla="*/ 32 h 60"/>
                <a:gd name="T50" fmla="*/ 102 w 142"/>
                <a:gd name="T51" fmla="*/ 32 h 60"/>
                <a:gd name="T52" fmla="*/ 101 w 142"/>
                <a:gd name="T53" fmla="*/ 27 h 60"/>
                <a:gd name="T54" fmla="*/ 88 w 142"/>
                <a:gd name="T55" fmla="*/ 24 h 60"/>
                <a:gd name="T56" fmla="*/ 96 w 142"/>
                <a:gd name="T57" fmla="*/ 20 h 60"/>
                <a:gd name="T58" fmla="*/ 96 w 142"/>
                <a:gd name="T59" fmla="*/ 16 h 60"/>
                <a:gd name="T60" fmla="*/ 86 w 142"/>
                <a:gd name="T61" fmla="*/ 14 h 60"/>
                <a:gd name="T62" fmla="*/ 91 w 142"/>
                <a:gd name="T63" fmla="*/ 7 h 60"/>
                <a:gd name="T64" fmla="*/ 97 w 142"/>
                <a:gd name="T65" fmla="*/ 0 h 60"/>
                <a:gd name="T66" fmla="*/ 105 w 142"/>
                <a:gd name="T67" fmla="*/ 1 h 60"/>
                <a:gd name="T68" fmla="*/ 106 w 142"/>
                <a:gd name="T69" fmla="*/ 6 h 60"/>
                <a:gd name="T70" fmla="*/ 110 w 142"/>
                <a:gd name="T71" fmla="*/ 12 h 60"/>
                <a:gd name="T72" fmla="*/ 109 w 142"/>
                <a:gd name="T73" fmla="*/ 16 h 60"/>
                <a:gd name="T74" fmla="*/ 111 w 142"/>
                <a:gd name="T75" fmla="*/ 21 h 60"/>
                <a:gd name="T76" fmla="*/ 120 w 142"/>
                <a:gd name="T77" fmla="*/ 24 h 60"/>
                <a:gd name="T78" fmla="*/ 126 w 142"/>
                <a:gd name="T79" fmla="*/ 25 h 60"/>
                <a:gd name="T80" fmla="*/ 128 w 142"/>
                <a:gd name="T81" fmla="*/ 20 h 60"/>
                <a:gd name="T82" fmla="*/ 137 w 142"/>
                <a:gd name="T83" fmla="*/ 20 h 60"/>
                <a:gd name="T84" fmla="*/ 142 w 142"/>
                <a:gd name="T85" fmla="*/ 25 h 60"/>
                <a:gd name="T86" fmla="*/ 142 w 142"/>
                <a:gd name="T87" fmla="*/ 35 h 60"/>
                <a:gd name="T88" fmla="*/ 136 w 142"/>
                <a:gd name="T89" fmla="*/ 43 h 60"/>
                <a:gd name="T90" fmla="*/ 125 w 142"/>
                <a:gd name="T91" fmla="*/ 47 h 60"/>
                <a:gd name="T92" fmla="*/ 110 w 142"/>
                <a:gd name="T93" fmla="*/ 43 h 60"/>
                <a:gd name="T94" fmla="*/ 100 w 142"/>
                <a:gd name="T95" fmla="*/ 46 h 60"/>
                <a:gd name="T96" fmla="*/ 84 w 142"/>
                <a:gd name="T97" fmla="*/ 48 h 60"/>
                <a:gd name="T98" fmla="*/ 71 w 142"/>
                <a:gd name="T99" fmla="*/ 56 h 60"/>
                <a:gd name="T100" fmla="*/ 56 w 142"/>
                <a:gd name="T101" fmla="*/ 60 h 60"/>
                <a:gd name="T102" fmla="*/ 42 w 142"/>
                <a:gd name="T103" fmla="*/ 57 h 60"/>
                <a:gd name="T104" fmla="*/ 36 w 142"/>
                <a:gd name="T105" fmla="*/ 52 h 60"/>
                <a:gd name="T106" fmla="*/ 46 w 142"/>
                <a:gd name="T107" fmla="*/ 47 h 60"/>
                <a:gd name="T108" fmla="*/ 60 w 142"/>
                <a:gd name="T109" fmla="*/ 47 h 60"/>
                <a:gd name="T110" fmla="*/ 71 w 142"/>
                <a:gd name="T111" fmla="*/ 46 h 60"/>
                <a:gd name="T112" fmla="*/ 72 w 142"/>
                <a:gd name="T113" fmla="*/ 41 h 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2"/>
                <a:gd name="T172" fmla="*/ 0 h 60"/>
                <a:gd name="T173" fmla="*/ 142 w 142"/>
                <a:gd name="T174" fmla="*/ 60 h 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2" h="60">
                  <a:moveTo>
                    <a:pt x="72" y="41"/>
                  </a:moveTo>
                  <a:cubicBezTo>
                    <a:pt x="60" y="41"/>
                    <a:pt x="60" y="41"/>
                    <a:pt x="60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6"/>
                    <a:pt x="72" y="32"/>
                    <a:pt x="74" y="32"/>
                  </a:cubicBezTo>
                  <a:cubicBezTo>
                    <a:pt x="76" y="32"/>
                    <a:pt x="102" y="32"/>
                    <a:pt x="102" y="32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10" y="12"/>
                    <a:pt x="110" y="12"/>
                    <a:pt x="110" y="12"/>
                  </a:cubicBezTo>
                  <a:cubicBezTo>
                    <a:pt x="109" y="16"/>
                    <a:pt x="109" y="16"/>
                    <a:pt x="109" y="16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37" y="20"/>
                    <a:pt x="137" y="20"/>
                    <a:pt x="137" y="20"/>
                  </a:cubicBezTo>
                  <a:cubicBezTo>
                    <a:pt x="142" y="25"/>
                    <a:pt x="142" y="25"/>
                    <a:pt x="142" y="25"/>
                  </a:cubicBezTo>
                  <a:cubicBezTo>
                    <a:pt x="142" y="35"/>
                    <a:pt x="142" y="35"/>
                    <a:pt x="142" y="35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25" y="47"/>
                    <a:pt x="125" y="47"/>
                    <a:pt x="125" y="47"/>
                  </a:cubicBezTo>
                  <a:cubicBezTo>
                    <a:pt x="110" y="43"/>
                    <a:pt x="110" y="43"/>
                    <a:pt x="110" y="43"/>
                  </a:cubicBezTo>
                  <a:cubicBezTo>
                    <a:pt x="100" y="46"/>
                    <a:pt x="100" y="46"/>
                    <a:pt x="100" y="46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42" y="57"/>
                    <a:pt x="42" y="57"/>
                    <a:pt x="42" y="57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71" y="46"/>
                    <a:pt x="71" y="46"/>
                    <a:pt x="71" y="46"/>
                  </a:cubicBezTo>
                  <a:lnTo>
                    <a:pt x="72" y="4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Freeform 1205"/>
            <p:cNvSpPr>
              <a:spLocks/>
            </p:cNvSpPr>
            <p:nvPr/>
          </p:nvSpPr>
          <p:spPr bwMode="gray">
            <a:xfrm>
              <a:off x="1959455" y="2358437"/>
              <a:ext cx="84699" cy="39959"/>
            </a:xfrm>
            <a:custGeom>
              <a:avLst/>
              <a:gdLst>
                <a:gd name="T0" fmla="*/ 0 w 41"/>
                <a:gd name="T1" fmla="*/ 5 h 19"/>
                <a:gd name="T2" fmla="*/ 10 w 41"/>
                <a:gd name="T3" fmla="*/ 1 h 19"/>
                <a:gd name="T4" fmla="*/ 24 w 41"/>
                <a:gd name="T5" fmla="*/ 1 h 19"/>
                <a:gd name="T6" fmla="*/ 39 w 41"/>
                <a:gd name="T7" fmla="*/ 0 h 19"/>
                <a:gd name="T8" fmla="*/ 41 w 41"/>
                <a:gd name="T9" fmla="*/ 4 h 19"/>
                <a:gd name="T10" fmla="*/ 33 w 41"/>
                <a:gd name="T11" fmla="*/ 5 h 19"/>
                <a:gd name="T12" fmla="*/ 29 w 41"/>
                <a:gd name="T13" fmla="*/ 9 h 19"/>
                <a:gd name="T14" fmla="*/ 37 w 41"/>
                <a:gd name="T15" fmla="*/ 9 h 19"/>
                <a:gd name="T16" fmla="*/ 37 w 41"/>
                <a:gd name="T17" fmla="*/ 14 h 19"/>
                <a:gd name="T18" fmla="*/ 33 w 41"/>
                <a:gd name="T19" fmla="*/ 17 h 19"/>
                <a:gd name="T20" fmla="*/ 24 w 41"/>
                <a:gd name="T21" fmla="*/ 17 h 19"/>
                <a:gd name="T22" fmla="*/ 16 w 41"/>
                <a:gd name="T23" fmla="*/ 17 h 19"/>
                <a:gd name="T24" fmla="*/ 11 w 41"/>
                <a:gd name="T25" fmla="*/ 19 h 19"/>
                <a:gd name="T26" fmla="*/ 2 w 41"/>
                <a:gd name="T27" fmla="*/ 15 h 19"/>
                <a:gd name="T28" fmla="*/ 0 w 41"/>
                <a:gd name="T29" fmla="*/ 5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19"/>
                <a:gd name="T47" fmla="*/ 41 w 41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19">
                  <a:moveTo>
                    <a:pt x="0" y="5"/>
                  </a:moveTo>
                  <a:lnTo>
                    <a:pt x="10" y="1"/>
                  </a:lnTo>
                  <a:lnTo>
                    <a:pt x="24" y="1"/>
                  </a:lnTo>
                  <a:lnTo>
                    <a:pt x="39" y="0"/>
                  </a:lnTo>
                  <a:lnTo>
                    <a:pt x="41" y="4"/>
                  </a:lnTo>
                  <a:lnTo>
                    <a:pt x="33" y="5"/>
                  </a:lnTo>
                  <a:lnTo>
                    <a:pt x="29" y="9"/>
                  </a:lnTo>
                  <a:lnTo>
                    <a:pt x="37" y="9"/>
                  </a:lnTo>
                  <a:lnTo>
                    <a:pt x="37" y="14"/>
                  </a:lnTo>
                  <a:lnTo>
                    <a:pt x="33" y="17"/>
                  </a:lnTo>
                  <a:lnTo>
                    <a:pt x="24" y="17"/>
                  </a:lnTo>
                  <a:lnTo>
                    <a:pt x="16" y="17"/>
                  </a:lnTo>
                  <a:lnTo>
                    <a:pt x="11" y="19"/>
                  </a:lnTo>
                  <a:lnTo>
                    <a:pt x="2" y="1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2" name="Freeform 1206"/>
            <p:cNvSpPr>
              <a:spLocks/>
            </p:cNvSpPr>
            <p:nvPr/>
          </p:nvSpPr>
          <p:spPr bwMode="gray">
            <a:xfrm>
              <a:off x="1956258" y="2321674"/>
              <a:ext cx="100680" cy="28771"/>
            </a:xfrm>
            <a:custGeom>
              <a:avLst/>
              <a:gdLst>
                <a:gd name="T0" fmla="*/ 7 w 48"/>
                <a:gd name="T1" fmla="*/ 9 h 14"/>
                <a:gd name="T2" fmla="*/ 18 w 48"/>
                <a:gd name="T3" fmla="*/ 4 h 14"/>
                <a:gd name="T4" fmla="*/ 32 w 48"/>
                <a:gd name="T5" fmla="*/ 0 h 14"/>
                <a:gd name="T6" fmla="*/ 42 w 48"/>
                <a:gd name="T7" fmla="*/ 1 h 14"/>
                <a:gd name="T8" fmla="*/ 48 w 48"/>
                <a:gd name="T9" fmla="*/ 6 h 14"/>
                <a:gd name="T10" fmla="*/ 47 w 48"/>
                <a:gd name="T11" fmla="*/ 11 h 14"/>
                <a:gd name="T12" fmla="*/ 40 w 48"/>
                <a:gd name="T13" fmla="*/ 13 h 14"/>
                <a:gd name="T14" fmla="*/ 26 w 48"/>
                <a:gd name="T15" fmla="*/ 11 h 14"/>
                <a:gd name="T16" fmla="*/ 11 w 48"/>
                <a:gd name="T17" fmla="*/ 14 h 14"/>
                <a:gd name="T18" fmla="*/ 0 w 48"/>
                <a:gd name="T19" fmla="*/ 13 h 14"/>
                <a:gd name="T20" fmla="*/ 7 w 48"/>
                <a:gd name="T21" fmla="*/ 9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14"/>
                <a:gd name="T35" fmla="*/ 48 w 48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14">
                  <a:moveTo>
                    <a:pt x="7" y="9"/>
                  </a:moveTo>
                  <a:lnTo>
                    <a:pt x="18" y="4"/>
                  </a:lnTo>
                  <a:lnTo>
                    <a:pt x="32" y="0"/>
                  </a:lnTo>
                  <a:lnTo>
                    <a:pt x="42" y="1"/>
                  </a:lnTo>
                  <a:lnTo>
                    <a:pt x="48" y="6"/>
                  </a:lnTo>
                  <a:lnTo>
                    <a:pt x="47" y="11"/>
                  </a:lnTo>
                  <a:lnTo>
                    <a:pt x="40" y="13"/>
                  </a:lnTo>
                  <a:lnTo>
                    <a:pt x="26" y="11"/>
                  </a:lnTo>
                  <a:lnTo>
                    <a:pt x="11" y="14"/>
                  </a:lnTo>
                  <a:lnTo>
                    <a:pt x="0" y="13"/>
                  </a:lnTo>
                  <a:lnTo>
                    <a:pt x="7" y="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Freeform 1207"/>
            <p:cNvSpPr>
              <a:spLocks/>
            </p:cNvSpPr>
            <p:nvPr/>
          </p:nvSpPr>
          <p:spPr bwMode="gray">
            <a:xfrm>
              <a:off x="1913111" y="2358437"/>
              <a:ext cx="35158" cy="20779"/>
            </a:xfrm>
            <a:custGeom>
              <a:avLst/>
              <a:gdLst>
                <a:gd name="T0" fmla="*/ 6 w 17"/>
                <a:gd name="T1" fmla="*/ 0 h 10"/>
                <a:gd name="T2" fmla="*/ 12 w 17"/>
                <a:gd name="T3" fmla="*/ 2 h 10"/>
                <a:gd name="T4" fmla="*/ 17 w 17"/>
                <a:gd name="T5" fmla="*/ 5 h 10"/>
                <a:gd name="T6" fmla="*/ 16 w 17"/>
                <a:gd name="T7" fmla="*/ 9 h 10"/>
                <a:gd name="T8" fmla="*/ 9 w 17"/>
                <a:gd name="T9" fmla="*/ 10 h 10"/>
                <a:gd name="T10" fmla="*/ 2 w 17"/>
                <a:gd name="T11" fmla="*/ 6 h 10"/>
                <a:gd name="T12" fmla="*/ 0 w 17"/>
                <a:gd name="T13" fmla="*/ 1 h 10"/>
                <a:gd name="T14" fmla="*/ 6 w 17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0"/>
                <a:gd name="T26" fmla="*/ 17 w 17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0">
                  <a:moveTo>
                    <a:pt x="6" y="0"/>
                  </a:moveTo>
                  <a:lnTo>
                    <a:pt x="12" y="2"/>
                  </a:lnTo>
                  <a:lnTo>
                    <a:pt x="17" y="5"/>
                  </a:lnTo>
                  <a:lnTo>
                    <a:pt x="16" y="9"/>
                  </a:lnTo>
                  <a:lnTo>
                    <a:pt x="9" y="10"/>
                  </a:lnTo>
                  <a:lnTo>
                    <a:pt x="2" y="6"/>
                  </a:lnTo>
                  <a:lnTo>
                    <a:pt x="0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Freeform 1208"/>
            <p:cNvSpPr>
              <a:spLocks/>
            </p:cNvSpPr>
            <p:nvPr/>
          </p:nvSpPr>
          <p:spPr bwMode="gray">
            <a:xfrm>
              <a:off x="2223139" y="2574219"/>
              <a:ext cx="150220" cy="121477"/>
            </a:xfrm>
            <a:custGeom>
              <a:avLst/>
              <a:gdLst>
                <a:gd name="T0" fmla="*/ 47 w 73"/>
                <a:gd name="T1" fmla="*/ 58 h 58"/>
                <a:gd name="T2" fmla="*/ 37 w 73"/>
                <a:gd name="T3" fmla="*/ 50 h 58"/>
                <a:gd name="T4" fmla="*/ 27 w 73"/>
                <a:gd name="T5" fmla="*/ 42 h 58"/>
                <a:gd name="T6" fmla="*/ 20 w 73"/>
                <a:gd name="T7" fmla="*/ 36 h 58"/>
                <a:gd name="T8" fmla="*/ 8 w 73"/>
                <a:gd name="T9" fmla="*/ 35 h 58"/>
                <a:gd name="T10" fmla="*/ 3 w 73"/>
                <a:gd name="T11" fmla="*/ 30 h 58"/>
                <a:gd name="T12" fmla="*/ 0 w 73"/>
                <a:gd name="T13" fmla="*/ 24 h 58"/>
                <a:gd name="T14" fmla="*/ 4 w 73"/>
                <a:gd name="T15" fmla="*/ 17 h 58"/>
                <a:gd name="T16" fmla="*/ 9 w 73"/>
                <a:gd name="T17" fmla="*/ 18 h 58"/>
                <a:gd name="T18" fmla="*/ 13 w 73"/>
                <a:gd name="T19" fmla="*/ 24 h 58"/>
                <a:gd name="T20" fmla="*/ 22 w 73"/>
                <a:gd name="T21" fmla="*/ 23 h 58"/>
                <a:gd name="T22" fmla="*/ 29 w 73"/>
                <a:gd name="T23" fmla="*/ 18 h 58"/>
                <a:gd name="T24" fmla="*/ 26 w 73"/>
                <a:gd name="T25" fmla="*/ 13 h 58"/>
                <a:gd name="T26" fmla="*/ 15 w 73"/>
                <a:gd name="T27" fmla="*/ 10 h 58"/>
                <a:gd name="T28" fmla="*/ 24 w 73"/>
                <a:gd name="T29" fmla="*/ 2 h 58"/>
                <a:gd name="T30" fmla="*/ 35 w 73"/>
                <a:gd name="T31" fmla="*/ 0 h 58"/>
                <a:gd name="T32" fmla="*/ 38 w 73"/>
                <a:gd name="T33" fmla="*/ 3 h 58"/>
                <a:gd name="T34" fmla="*/ 44 w 73"/>
                <a:gd name="T35" fmla="*/ 3 h 58"/>
                <a:gd name="T36" fmla="*/ 49 w 73"/>
                <a:gd name="T37" fmla="*/ 0 h 58"/>
                <a:gd name="T38" fmla="*/ 69 w 73"/>
                <a:gd name="T39" fmla="*/ 2 h 58"/>
                <a:gd name="T40" fmla="*/ 65 w 73"/>
                <a:gd name="T41" fmla="*/ 5 h 58"/>
                <a:gd name="T42" fmla="*/ 59 w 73"/>
                <a:gd name="T43" fmla="*/ 10 h 58"/>
                <a:gd name="T44" fmla="*/ 51 w 73"/>
                <a:gd name="T45" fmla="*/ 15 h 58"/>
                <a:gd name="T46" fmla="*/ 49 w 73"/>
                <a:gd name="T47" fmla="*/ 20 h 58"/>
                <a:gd name="T48" fmla="*/ 55 w 73"/>
                <a:gd name="T49" fmla="*/ 19 h 58"/>
                <a:gd name="T50" fmla="*/ 60 w 73"/>
                <a:gd name="T51" fmla="*/ 20 h 58"/>
                <a:gd name="T52" fmla="*/ 65 w 73"/>
                <a:gd name="T53" fmla="*/ 26 h 58"/>
                <a:gd name="T54" fmla="*/ 71 w 73"/>
                <a:gd name="T55" fmla="*/ 21 h 58"/>
                <a:gd name="T56" fmla="*/ 73 w 73"/>
                <a:gd name="T57" fmla="*/ 29 h 58"/>
                <a:gd name="T58" fmla="*/ 69 w 73"/>
                <a:gd name="T59" fmla="*/ 40 h 58"/>
                <a:gd name="T60" fmla="*/ 64 w 73"/>
                <a:gd name="T61" fmla="*/ 49 h 58"/>
                <a:gd name="T62" fmla="*/ 59 w 73"/>
                <a:gd name="T63" fmla="*/ 51 h 58"/>
                <a:gd name="T64" fmla="*/ 53 w 73"/>
                <a:gd name="T65" fmla="*/ 48 h 58"/>
                <a:gd name="T66" fmla="*/ 51 w 73"/>
                <a:gd name="T67" fmla="*/ 51 h 58"/>
                <a:gd name="T68" fmla="*/ 47 w 73"/>
                <a:gd name="T69" fmla="*/ 58 h 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3"/>
                <a:gd name="T106" fmla="*/ 0 h 58"/>
                <a:gd name="T107" fmla="*/ 73 w 73"/>
                <a:gd name="T108" fmla="*/ 58 h 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3" h="58">
                  <a:moveTo>
                    <a:pt x="47" y="58"/>
                  </a:moveTo>
                  <a:lnTo>
                    <a:pt x="37" y="50"/>
                  </a:lnTo>
                  <a:lnTo>
                    <a:pt x="27" y="42"/>
                  </a:lnTo>
                  <a:lnTo>
                    <a:pt x="20" y="36"/>
                  </a:lnTo>
                  <a:lnTo>
                    <a:pt x="8" y="35"/>
                  </a:lnTo>
                  <a:lnTo>
                    <a:pt x="3" y="30"/>
                  </a:lnTo>
                  <a:lnTo>
                    <a:pt x="0" y="24"/>
                  </a:lnTo>
                  <a:lnTo>
                    <a:pt x="4" y="17"/>
                  </a:lnTo>
                  <a:lnTo>
                    <a:pt x="9" y="18"/>
                  </a:lnTo>
                  <a:lnTo>
                    <a:pt x="13" y="24"/>
                  </a:lnTo>
                  <a:lnTo>
                    <a:pt x="22" y="23"/>
                  </a:lnTo>
                  <a:lnTo>
                    <a:pt x="29" y="18"/>
                  </a:lnTo>
                  <a:lnTo>
                    <a:pt x="26" y="13"/>
                  </a:lnTo>
                  <a:lnTo>
                    <a:pt x="15" y="10"/>
                  </a:lnTo>
                  <a:lnTo>
                    <a:pt x="24" y="2"/>
                  </a:lnTo>
                  <a:lnTo>
                    <a:pt x="35" y="0"/>
                  </a:lnTo>
                  <a:lnTo>
                    <a:pt x="38" y="3"/>
                  </a:lnTo>
                  <a:lnTo>
                    <a:pt x="44" y="3"/>
                  </a:lnTo>
                  <a:lnTo>
                    <a:pt x="49" y="0"/>
                  </a:lnTo>
                  <a:lnTo>
                    <a:pt x="69" y="2"/>
                  </a:lnTo>
                  <a:lnTo>
                    <a:pt x="65" y="5"/>
                  </a:lnTo>
                  <a:lnTo>
                    <a:pt x="59" y="10"/>
                  </a:lnTo>
                  <a:lnTo>
                    <a:pt x="51" y="15"/>
                  </a:lnTo>
                  <a:lnTo>
                    <a:pt x="49" y="20"/>
                  </a:lnTo>
                  <a:lnTo>
                    <a:pt x="55" y="19"/>
                  </a:lnTo>
                  <a:lnTo>
                    <a:pt x="60" y="20"/>
                  </a:lnTo>
                  <a:lnTo>
                    <a:pt x="65" y="26"/>
                  </a:lnTo>
                  <a:lnTo>
                    <a:pt x="71" y="21"/>
                  </a:lnTo>
                  <a:lnTo>
                    <a:pt x="73" y="29"/>
                  </a:lnTo>
                  <a:lnTo>
                    <a:pt x="69" y="40"/>
                  </a:lnTo>
                  <a:lnTo>
                    <a:pt x="64" y="49"/>
                  </a:lnTo>
                  <a:lnTo>
                    <a:pt x="59" y="51"/>
                  </a:lnTo>
                  <a:lnTo>
                    <a:pt x="53" y="48"/>
                  </a:lnTo>
                  <a:lnTo>
                    <a:pt x="51" y="51"/>
                  </a:lnTo>
                  <a:lnTo>
                    <a:pt x="47" y="58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Freeform 1209"/>
            <p:cNvSpPr>
              <a:spLocks/>
            </p:cNvSpPr>
            <p:nvPr/>
          </p:nvSpPr>
          <p:spPr bwMode="gray">
            <a:xfrm>
              <a:off x="2373358" y="2476718"/>
              <a:ext cx="73512" cy="52746"/>
            </a:xfrm>
            <a:custGeom>
              <a:avLst/>
              <a:gdLst>
                <a:gd name="T0" fmla="*/ 35 w 35"/>
                <a:gd name="T1" fmla="*/ 25 h 25"/>
                <a:gd name="T2" fmla="*/ 20 w 35"/>
                <a:gd name="T3" fmla="*/ 24 h 25"/>
                <a:gd name="T4" fmla="*/ 8 w 35"/>
                <a:gd name="T5" fmla="*/ 22 h 25"/>
                <a:gd name="T6" fmla="*/ 0 w 35"/>
                <a:gd name="T7" fmla="*/ 16 h 25"/>
                <a:gd name="T8" fmla="*/ 5 w 35"/>
                <a:gd name="T9" fmla="*/ 8 h 25"/>
                <a:gd name="T10" fmla="*/ 13 w 35"/>
                <a:gd name="T11" fmla="*/ 4 h 25"/>
                <a:gd name="T12" fmla="*/ 19 w 35"/>
                <a:gd name="T13" fmla="*/ 0 h 25"/>
                <a:gd name="T14" fmla="*/ 25 w 35"/>
                <a:gd name="T15" fmla="*/ 4 h 25"/>
                <a:gd name="T16" fmla="*/ 33 w 35"/>
                <a:gd name="T17" fmla="*/ 10 h 25"/>
                <a:gd name="T18" fmla="*/ 35 w 35"/>
                <a:gd name="T19" fmla="*/ 16 h 25"/>
                <a:gd name="T20" fmla="*/ 35 w 35"/>
                <a:gd name="T21" fmla="*/ 25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25"/>
                <a:gd name="T35" fmla="*/ 35 w 35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25">
                  <a:moveTo>
                    <a:pt x="35" y="25"/>
                  </a:moveTo>
                  <a:lnTo>
                    <a:pt x="20" y="24"/>
                  </a:lnTo>
                  <a:lnTo>
                    <a:pt x="8" y="22"/>
                  </a:lnTo>
                  <a:lnTo>
                    <a:pt x="0" y="16"/>
                  </a:lnTo>
                  <a:lnTo>
                    <a:pt x="5" y="8"/>
                  </a:lnTo>
                  <a:lnTo>
                    <a:pt x="13" y="4"/>
                  </a:lnTo>
                  <a:lnTo>
                    <a:pt x="19" y="0"/>
                  </a:lnTo>
                  <a:lnTo>
                    <a:pt x="25" y="4"/>
                  </a:lnTo>
                  <a:lnTo>
                    <a:pt x="33" y="10"/>
                  </a:lnTo>
                  <a:lnTo>
                    <a:pt x="35" y="16"/>
                  </a:lnTo>
                  <a:lnTo>
                    <a:pt x="35" y="2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Freeform 1210"/>
            <p:cNvSpPr>
              <a:spLocks/>
            </p:cNvSpPr>
            <p:nvPr/>
          </p:nvSpPr>
          <p:spPr bwMode="gray">
            <a:xfrm>
              <a:off x="2149627" y="2286509"/>
              <a:ext cx="161406" cy="86313"/>
            </a:xfrm>
            <a:custGeom>
              <a:avLst/>
              <a:gdLst>
                <a:gd name="T0" fmla="*/ 0 w 78"/>
                <a:gd name="T1" fmla="*/ 9 h 42"/>
                <a:gd name="T2" fmla="*/ 12 w 78"/>
                <a:gd name="T3" fmla="*/ 13 h 42"/>
                <a:gd name="T4" fmla="*/ 19 w 78"/>
                <a:gd name="T5" fmla="*/ 16 h 42"/>
                <a:gd name="T6" fmla="*/ 26 w 78"/>
                <a:gd name="T7" fmla="*/ 21 h 42"/>
                <a:gd name="T8" fmla="*/ 23 w 78"/>
                <a:gd name="T9" fmla="*/ 24 h 42"/>
                <a:gd name="T10" fmla="*/ 14 w 78"/>
                <a:gd name="T11" fmla="*/ 22 h 42"/>
                <a:gd name="T12" fmla="*/ 7 w 78"/>
                <a:gd name="T13" fmla="*/ 24 h 42"/>
                <a:gd name="T14" fmla="*/ 6 w 78"/>
                <a:gd name="T15" fmla="*/ 30 h 42"/>
                <a:gd name="T16" fmla="*/ 15 w 78"/>
                <a:gd name="T17" fmla="*/ 32 h 42"/>
                <a:gd name="T18" fmla="*/ 26 w 78"/>
                <a:gd name="T19" fmla="*/ 30 h 42"/>
                <a:gd name="T20" fmla="*/ 36 w 78"/>
                <a:gd name="T21" fmla="*/ 30 h 42"/>
                <a:gd name="T22" fmla="*/ 49 w 78"/>
                <a:gd name="T23" fmla="*/ 31 h 42"/>
                <a:gd name="T24" fmla="*/ 56 w 78"/>
                <a:gd name="T25" fmla="*/ 35 h 42"/>
                <a:gd name="T26" fmla="*/ 61 w 78"/>
                <a:gd name="T27" fmla="*/ 42 h 42"/>
                <a:gd name="T28" fmla="*/ 73 w 78"/>
                <a:gd name="T29" fmla="*/ 42 h 42"/>
                <a:gd name="T30" fmla="*/ 78 w 78"/>
                <a:gd name="T31" fmla="*/ 37 h 42"/>
                <a:gd name="T32" fmla="*/ 70 w 78"/>
                <a:gd name="T33" fmla="*/ 30 h 42"/>
                <a:gd name="T34" fmla="*/ 67 w 78"/>
                <a:gd name="T35" fmla="*/ 22 h 42"/>
                <a:gd name="T36" fmla="*/ 59 w 78"/>
                <a:gd name="T37" fmla="*/ 16 h 42"/>
                <a:gd name="T38" fmla="*/ 52 w 78"/>
                <a:gd name="T39" fmla="*/ 14 h 42"/>
                <a:gd name="T40" fmla="*/ 48 w 78"/>
                <a:gd name="T41" fmla="*/ 9 h 42"/>
                <a:gd name="T42" fmla="*/ 38 w 78"/>
                <a:gd name="T43" fmla="*/ 8 h 42"/>
                <a:gd name="T44" fmla="*/ 32 w 78"/>
                <a:gd name="T45" fmla="*/ 15 h 42"/>
                <a:gd name="T46" fmla="*/ 30 w 78"/>
                <a:gd name="T47" fmla="*/ 8 h 42"/>
                <a:gd name="T48" fmla="*/ 29 w 78"/>
                <a:gd name="T49" fmla="*/ 2 h 42"/>
                <a:gd name="T50" fmla="*/ 14 w 78"/>
                <a:gd name="T51" fmla="*/ 0 h 42"/>
                <a:gd name="T52" fmla="*/ 0 w 78"/>
                <a:gd name="T53" fmla="*/ 2 h 42"/>
                <a:gd name="T54" fmla="*/ 0 w 78"/>
                <a:gd name="T55" fmla="*/ 9 h 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8"/>
                <a:gd name="T85" fmla="*/ 0 h 42"/>
                <a:gd name="T86" fmla="*/ 78 w 78"/>
                <a:gd name="T87" fmla="*/ 42 h 4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8" h="42">
                  <a:moveTo>
                    <a:pt x="0" y="9"/>
                  </a:moveTo>
                  <a:lnTo>
                    <a:pt x="12" y="13"/>
                  </a:lnTo>
                  <a:lnTo>
                    <a:pt x="19" y="16"/>
                  </a:lnTo>
                  <a:lnTo>
                    <a:pt x="26" y="21"/>
                  </a:lnTo>
                  <a:lnTo>
                    <a:pt x="23" y="24"/>
                  </a:lnTo>
                  <a:lnTo>
                    <a:pt x="14" y="22"/>
                  </a:lnTo>
                  <a:lnTo>
                    <a:pt x="7" y="24"/>
                  </a:lnTo>
                  <a:lnTo>
                    <a:pt x="6" y="30"/>
                  </a:lnTo>
                  <a:lnTo>
                    <a:pt x="15" y="32"/>
                  </a:lnTo>
                  <a:lnTo>
                    <a:pt x="26" y="30"/>
                  </a:lnTo>
                  <a:lnTo>
                    <a:pt x="36" y="30"/>
                  </a:lnTo>
                  <a:lnTo>
                    <a:pt x="49" y="31"/>
                  </a:lnTo>
                  <a:lnTo>
                    <a:pt x="56" y="35"/>
                  </a:lnTo>
                  <a:lnTo>
                    <a:pt x="61" y="42"/>
                  </a:lnTo>
                  <a:lnTo>
                    <a:pt x="73" y="42"/>
                  </a:lnTo>
                  <a:lnTo>
                    <a:pt x="78" y="37"/>
                  </a:lnTo>
                  <a:lnTo>
                    <a:pt x="70" y="30"/>
                  </a:lnTo>
                  <a:lnTo>
                    <a:pt x="67" y="22"/>
                  </a:lnTo>
                  <a:lnTo>
                    <a:pt x="59" y="16"/>
                  </a:lnTo>
                  <a:lnTo>
                    <a:pt x="52" y="14"/>
                  </a:lnTo>
                  <a:lnTo>
                    <a:pt x="48" y="9"/>
                  </a:lnTo>
                  <a:lnTo>
                    <a:pt x="38" y="8"/>
                  </a:lnTo>
                  <a:lnTo>
                    <a:pt x="32" y="15"/>
                  </a:lnTo>
                  <a:lnTo>
                    <a:pt x="30" y="8"/>
                  </a:lnTo>
                  <a:lnTo>
                    <a:pt x="29" y="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Freeform 1211"/>
            <p:cNvSpPr>
              <a:spLocks/>
            </p:cNvSpPr>
            <p:nvPr/>
          </p:nvSpPr>
          <p:spPr bwMode="gray">
            <a:xfrm>
              <a:off x="2328612" y="2320076"/>
              <a:ext cx="83100" cy="49550"/>
            </a:xfrm>
            <a:custGeom>
              <a:avLst/>
              <a:gdLst>
                <a:gd name="T0" fmla="*/ 4 w 40"/>
                <a:gd name="T1" fmla="*/ 0 h 24"/>
                <a:gd name="T2" fmla="*/ 17 w 40"/>
                <a:gd name="T3" fmla="*/ 2 h 24"/>
                <a:gd name="T4" fmla="*/ 27 w 40"/>
                <a:gd name="T5" fmla="*/ 7 h 24"/>
                <a:gd name="T6" fmla="*/ 36 w 40"/>
                <a:gd name="T7" fmla="*/ 10 h 24"/>
                <a:gd name="T8" fmla="*/ 40 w 40"/>
                <a:gd name="T9" fmla="*/ 15 h 24"/>
                <a:gd name="T10" fmla="*/ 36 w 40"/>
                <a:gd name="T11" fmla="*/ 22 h 24"/>
                <a:gd name="T12" fmla="*/ 27 w 40"/>
                <a:gd name="T13" fmla="*/ 24 h 24"/>
                <a:gd name="T14" fmla="*/ 16 w 40"/>
                <a:gd name="T15" fmla="*/ 23 h 24"/>
                <a:gd name="T16" fmla="*/ 12 w 40"/>
                <a:gd name="T17" fmla="*/ 16 h 24"/>
                <a:gd name="T18" fmla="*/ 4 w 40"/>
                <a:gd name="T19" fmla="*/ 14 h 24"/>
                <a:gd name="T20" fmla="*/ 0 w 40"/>
                <a:gd name="T21" fmla="*/ 9 h 24"/>
                <a:gd name="T22" fmla="*/ 0 w 40"/>
                <a:gd name="T23" fmla="*/ 3 h 24"/>
                <a:gd name="T24" fmla="*/ 4 w 40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"/>
                <a:gd name="T40" fmla="*/ 0 h 24"/>
                <a:gd name="T41" fmla="*/ 40 w 40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" h="24">
                  <a:moveTo>
                    <a:pt x="4" y="0"/>
                  </a:moveTo>
                  <a:lnTo>
                    <a:pt x="17" y="2"/>
                  </a:lnTo>
                  <a:lnTo>
                    <a:pt x="27" y="7"/>
                  </a:lnTo>
                  <a:lnTo>
                    <a:pt x="36" y="10"/>
                  </a:lnTo>
                  <a:lnTo>
                    <a:pt x="40" y="15"/>
                  </a:lnTo>
                  <a:lnTo>
                    <a:pt x="36" y="22"/>
                  </a:lnTo>
                  <a:lnTo>
                    <a:pt x="27" y="24"/>
                  </a:lnTo>
                  <a:lnTo>
                    <a:pt x="16" y="23"/>
                  </a:lnTo>
                  <a:lnTo>
                    <a:pt x="12" y="16"/>
                  </a:lnTo>
                  <a:lnTo>
                    <a:pt x="4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Freeform 1212"/>
            <p:cNvSpPr>
              <a:spLocks/>
            </p:cNvSpPr>
            <p:nvPr/>
          </p:nvSpPr>
          <p:spPr bwMode="gray">
            <a:xfrm>
              <a:off x="2175196" y="2431963"/>
              <a:ext cx="170994" cy="84714"/>
            </a:xfrm>
            <a:custGeom>
              <a:avLst/>
              <a:gdLst>
                <a:gd name="T0" fmla="*/ 78 w 83"/>
                <a:gd name="T1" fmla="*/ 39 h 41"/>
                <a:gd name="T2" fmla="*/ 68 w 83"/>
                <a:gd name="T3" fmla="*/ 40 h 41"/>
                <a:gd name="T4" fmla="*/ 52 w 83"/>
                <a:gd name="T5" fmla="*/ 41 h 41"/>
                <a:gd name="T6" fmla="*/ 50 w 83"/>
                <a:gd name="T7" fmla="*/ 32 h 41"/>
                <a:gd name="T8" fmla="*/ 56 w 83"/>
                <a:gd name="T9" fmla="*/ 26 h 41"/>
                <a:gd name="T10" fmla="*/ 50 w 83"/>
                <a:gd name="T11" fmla="*/ 26 h 41"/>
                <a:gd name="T12" fmla="*/ 42 w 83"/>
                <a:gd name="T13" fmla="*/ 24 h 41"/>
                <a:gd name="T14" fmla="*/ 36 w 83"/>
                <a:gd name="T15" fmla="*/ 25 h 41"/>
                <a:gd name="T16" fmla="*/ 27 w 83"/>
                <a:gd name="T17" fmla="*/ 28 h 41"/>
                <a:gd name="T18" fmla="*/ 19 w 83"/>
                <a:gd name="T19" fmla="*/ 25 h 41"/>
                <a:gd name="T20" fmla="*/ 6 w 83"/>
                <a:gd name="T21" fmla="*/ 14 h 41"/>
                <a:gd name="T22" fmla="*/ 0 w 83"/>
                <a:gd name="T23" fmla="*/ 3 h 41"/>
                <a:gd name="T24" fmla="*/ 5 w 83"/>
                <a:gd name="T25" fmla="*/ 0 h 41"/>
                <a:gd name="T26" fmla="*/ 13 w 83"/>
                <a:gd name="T27" fmla="*/ 4 h 41"/>
                <a:gd name="T28" fmla="*/ 20 w 83"/>
                <a:gd name="T29" fmla="*/ 10 h 41"/>
                <a:gd name="T30" fmla="*/ 29 w 83"/>
                <a:gd name="T31" fmla="*/ 19 h 41"/>
                <a:gd name="T32" fmla="*/ 36 w 83"/>
                <a:gd name="T33" fmla="*/ 17 h 41"/>
                <a:gd name="T34" fmla="*/ 30 w 83"/>
                <a:gd name="T35" fmla="*/ 11 h 41"/>
                <a:gd name="T36" fmla="*/ 29 w 83"/>
                <a:gd name="T37" fmla="*/ 6 h 41"/>
                <a:gd name="T38" fmla="*/ 36 w 83"/>
                <a:gd name="T39" fmla="*/ 6 h 41"/>
                <a:gd name="T40" fmla="*/ 42 w 83"/>
                <a:gd name="T41" fmla="*/ 12 h 41"/>
                <a:gd name="T42" fmla="*/ 52 w 83"/>
                <a:gd name="T43" fmla="*/ 18 h 41"/>
                <a:gd name="T44" fmla="*/ 55 w 83"/>
                <a:gd name="T45" fmla="*/ 14 h 41"/>
                <a:gd name="T46" fmla="*/ 51 w 83"/>
                <a:gd name="T47" fmla="*/ 9 h 41"/>
                <a:gd name="T48" fmla="*/ 46 w 83"/>
                <a:gd name="T49" fmla="*/ 3 h 41"/>
                <a:gd name="T50" fmla="*/ 48 w 83"/>
                <a:gd name="T51" fmla="*/ 0 h 41"/>
                <a:gd name="T52" fmla="*/ 58 w 83"/>
                <a:gd name="T53" fmla="*/ 0 h 41"/>
                <a:gd name="T54" fmla="*/ 62 w 83"/>
                <a:gd name="T55" fmla="*/ 5 h 41"/>
                <a:gd name="T56" fmla="*/ 69 w 83"/>
                <a:gd name="T57" fmla="*/ 3 h 41"/>
                <a:gd name="T58" fmla="*/ 78 w 83"/>
                <a:gd name="T59" fmla="*/ 3 h 41"/>
                <a:gd name="T60" fmla="*/ 80 w 83"/>
                <a:gd name="T61" fmla="*/ 8 h 41"/>
                <a:gd name="T62" fmla="*/ 82 w 83"/>
                <a:gd name="T63" fmla="*/ 20 h 41"/>
                <a:gd name="T64" fmla="*/ 83 w 83"/>
                <a:gd name="T65" fmla="*/ 26 h 41"/>
                <a:gd name="T66" fmla="*/ 77 w 83"/>
                <a:gd name="T67" fmla="*/ 30 h 41"/>
                <a:gd name="T68" fmla="*/ 78 w 83"/>
                <a:gd name="T69" fmla="*/ 39 h 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3"/>
                <a:gd name="T106" fmla="*/ 0 h 41"/>
                <a:gd name="T107" fmla="*/ 83 w 83"/>
                <a:gd name="T108" fmla="*/ 41 h 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3" h="41">
                  <a:moveTo>
                    <a:pt x="78" y="39"/>
                  </a:moveTo>
                  <a:lnTo>
                    <a:pt x="68" y="40"/>
                  </a:lnTo>
                  <a:lnTo>
                    <a:pt x="52" y="41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2" y="24"/>
                  </a:lnTo>
                  <a:lnTo>
                    <a:pt x="36" y="25"/>
                  </a:lnTo>
                  <a:lnTo>
                    <a:pt x="27" y="28"/>
                  </a:lnTo>
                  <a:lnTo>
                    <a:pt x="19" y="25"/>
                  </a:lnTo>
                  <a:lnTo>
                    <a:pt x="6" y="14"/>
                  </a:lnTo>
                  <a:lnTo>
                    <a:pt x="0" y="3"/>
                  </a:lnTo>
                  <a:lnTo>
                    <a:pt x="5" y="0"/>
                  </a:lnTo>
                  <a:lnTo>
                    <a:pt x="13" y="4"/>
                  </a:lnTo>
                  <a:lnTo>
                    <a:pt x="20" y="10"/>
                  </a:lnTo>
                  <a:lnTo>
                    <a:pt x="29" y="19"/>
                  </a:lnTo>
                  <a:lnTo>
                    <a:pt x="36" y="17"/>
                  </a:lnTo>
                  <a:lnTo>
                    <a:pt x="30" y="11"/>
                  </a:lnTo>
                  <a:lnTo>
                    <a:pt x="29" y="6"/>
                  </a:lnTo>
                  <a:lnTo>
                    <a:pt x="36" y="6"/>
                  </a:lnTo>
                  <a:lnTo>
                    <a:pt x="42" y="12"/>
                  </a:lnTo>
                  <a:lnTo>
                    <a:pt x="52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2" y="5"/>
                  </a:lnTo>
                  <a:lnTo>
                    <a:pt x="69" y="3"/>
                  </a:lnTo>
                  <a:lnTo>
                    <a:pt x="78" y="3"/>
                  </a:lnTo>
                  <a:lnTo>
                    <a:pt x="80" y="8"/>
                  </a:lnTo>
                  <a:lnTo>
                    <a:pt x="82" y="20"/>
                  </a:lnTo>
                  <a:lnTo>
                    <a:pt x="83" y="26"/>
                  </a:lnTo>
                  <a:lnTo>
                    <a:pt x="77" y="30"/>
                  </a:lnTo>
                  <a:lnTo>
                    <a:pt x="78" y="3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Freeform 1213"/>
            <p:cNvSpPr>
              <a:spLocks/>
            </p:cNvSpPr>
            <p:nvPr/>
          </p:nvSpPr>
          <p:spPr bwMode="gray">
            <a:xfrm>
              <a:off x="2370162" y="2411184"/>
              <a:ext cx="420295" cy="129470"/>
            </a:xfrm>
            <a:custGeom>
              <a:avLst/>
              <a:gdLst>
                <a:gd name="T0" fmla="*/ 36 w 201"/>
                <a:gd name="T1" fmla="*/ 19 h 62"/>
                <a:gd name="T2" fmla="*/ 25 w 201"/>
                <a:gd name="T3" fmla="*/ 20 h 62"/>
                <a:gd name="T4" fmla="*/ 15 w 201"/>
                <a:gd name="T5" fmla="*/ 18 h 62"/>
                <a:gd name="T6" fmla="*/ 5 w 201"/>
                <a:gd name="T7" fmla="*/ 14 h 62"/>
                <a:gd name="T8" fmla="*/ 0 w 201"/>
                <a:gd name="T9" fmla="*/ 9 h 62"/>
                <a:gd name="T10" fmla="*/ 1 w 201"/>
                <a:gd name="T11" fmla="*/ 2 h 62"/>
                <a:gd name="T12" fmla="*/ 10 w 201"/>
                <a:gd name="T13" fmla="*/ 0 h 62"/>
                <a:gd name="T14" fmla="*/ 24 w 201"/>
                <a:gd name="T15" fmla="*/ 4 h 62"/>
                <a:gd name="T16" fmla="*/ 35 w 201"/>
                <a:gd name="T17" fmla="*/ 6 h 62"/>
                <a:gd name="T18" fmla="*/ 40 w 201"/>
                <a:gd name="T19" fmla="*/ 12 h 62"/>
                <a:gd name="T20" fmla="*/ 52 w 201"/>
                <a:gd name="T21" fmla="*/ 12 h 62"/>
                <a:gd name="T22" fmla="*/ 65 w 201"/>
                <a:gd name="T23" fmla="*/ 10 h 62"/>
                <a:gd name="T24" fmla="*/ 72 w 201"/>
                <a:gd name="T25" fmla="*/ 16 h 62"/>
                <a:gd name="T26" fmla="*/ 72 w 201"/>
                <a:gd name="T27" fmla="*/ 24 h 62"/>
                <a:gd name="T28" fmla="*/ 74 w 201"/>
                <a:gd name="T29" fmla="*/ 28 h 62"/>
                <a:gd name="T30" fmla="*/ 90 w 201"/>
                <a:gd name="T31" fmla="*/ 38 h 62"/>
                <a:gd name="T32" fmla="*/ 112 w 201"/>
                <a:gd name="T33" fmla="*/ 38 h 62"/>
                <a:gd name="T34" fmla="*/ 128 w 201"/>
                <a:gd name="T35" fmla="*/ 39 h 62"/>
                <a:gd name="T36" fmla="*/ 148 w 201"/>
                <a:gd name="T37" fmla="*/ 32 h 62"/>
                <a:gd name="T38" fmla="*/ 176 w 201"/>
                <a:gd name="T39" fmla="*/ 33 h 62"/>
                <a:gd name="T40" fmla="*/ 192 w 201"/>
                <a:gd name="T41" fmla="*/ 36 h 62"/>
                <a:gd name="T42" fmla="*/ 201 w 201"/>
                <a:gd name="T43" fmla="*/ 40 h 62"/>
                <a:gd name="T44" fmla="*/ 200 w 201"/>
                <a:gd name="T45" fmla="*/ 48 h 62"/>
                <a:gd name="T46" fmla="*/ 195 w 201"/>
                <a:gd name="T47" fmla="*/ 51 h 62"/>
                <a:gd name="T48" fmla="*/ 194 w 201"/>
                <a:gd name="T49" fmla="*/ 61 h 62"/>
                <a:gd name="T50" fmla="*/ 166 w 201"/>
                <a:gd name="T51" fmla="*/ 62 h 62"/>
                <a:gd name="T52" fmla="*/ 158 w 201"/>
                <a:gd name="T53" fmla="*/ 56 h 62"/>
                <a:gd name="T54" fmla="*/ 154 w 201"/>
                <a:gd name="T55" fmla="*/ 62 h 62"/>
                <a:gd name="T56" fmla="*/ 99 w 201"/>
                <a:gd name="T57" fmla="*/ 62 h 62"/>
                <a:gd name="T58" fmla="*/ 97 w 201"/>
                <a:gd name="T59" fmla="*/ 54 h 62"/>
                <a:gd name="T60" fmla="*/ 94 w 201"/>
                <a:gd name="T61" fmla="*/ 52 h 62"/>
                <a:gd name="T62" fmla="*/ 89 w 201"/>
                <a:gd name="T63" fmla="*/ 57 h 62"/>
                <a:gd name="T64" fmla="*/ 86 w 201"/>
                <a:gd name="T65" fmla="*/ 62 h 62"/>
                <a:gd name="T66" fmla="*/ 68 w 201"/>
                <a:gd name="T67" fmla="*/ 59 h 62"/>
                <a:gd name="T68" fmla="*/ 66 w 201"/>
                <a:gd name="T69" fmla="*/ 55 h 62"/>
                <a:gd name="T70" fmla="*/ 63 w 201"/>
                <a:gd name="T71" fmla="*/ 58 h 62"/>
                <a:gd name="T72" fmla="*/ 58 w 201"/>
                <a:gd name="T73" fmla="*/ 57 h 62"/>
                <a:gd name="T74" fmla="*/ 53 w 201"/>
                <a:gd name="T75" fmla="*/ 51 h 62"/>
                <a:gd name="T76" fmla="*/ 50 w 201"/>
                <a:gd name="T77" fmla="*/ 42 h 62"/>
                <a:gd name="T78" fmla="*/ 50 w 201"/>
                <a:gd name="T79" fmla="*/ 39 h 62"/>
                <a:gd name="T80" fmla="*/ 53 w 201"/>
                <a:gd name="T81" fmla="*/ 35 h 62"/>
                <a:gd name="T82" fmla="*/ 48 w 201"/>
                <a:gd name="T83" fmla="*/ 27 h 62"/>
                <a:gd name="T84" fmla="*/ 44 w 201"/>
                <a:gd name="T85" fmla="*/ 20 h 62"/>
                <a:gd name="T86" fmla="*/ 36 w 201"/>
                <a:gd name="T87" fmla="*/ 19 h 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"/>
                <a:gd name="T133" fmla="*/ 0 h 62"/>
                <a:gd name="T134" fmla="*/ 201 w 201"/>
                <a:gd name="T135" fmla="*/ 62 h 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" h="62">
                  <a:moveTo>
                    <a:pt x="36" y="19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22" y="4"/>
                    <a:pt x="24" y="4"/>
                  </a:cubicBezTo>
                  <a:cubicBezTo>
                    <a:pt x="26" y="4"/>
                    <a:pt x="35" y="6"/>
                    <a:pt x="35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28" y="39"/>
                    <a:pt x="128" y="39"/>
                    <a:pt x="128" y="39"/>
                  </a:cubicBezTo>
                  <a:cubicBezTo>
                    <a:pt x="148" y="32"/>
                    <a:pt x="148" y="32"/>
                    <a:pt x="148" y="32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201" y="40"/>
                    <a:pt x="201" y="40"/>
                    <a:pt x="201" y="40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94" y="61"/>
                    <a:pt x="194" y="61"/>
                    <a:pt x="194" y="61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158" y="56"/>
                    <a:pt x="158" y="56"/>
                    <a:pt x="158" y="56"/>
                  </a:cubicBezTo>
                  <a:cubicBezTo>
                    <a:pt x="154" y="62"/>
                    <a:pt x="154" y="62"/>
                    <a:pt x="154" y="62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4" y="20"/>
                    <a:pt x="44" y="20"/>
                    <a:pt x="44" y="20"/>
                  </a:cubicBezTo>
                  <a:lnTo>
                    <a:pt x="36" y="1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Freeform 1214"/>
            <p:cNvSpPr>
              <a:spLocks/>
            </p:cNvSpPr>
            <p:nvPr/>
          </p:nvSpPr>
          <p:spPr bwMode="gray">
            <a:xfrm>
              <a:off x="2390937" y="2561432"/>
              <a:ext cx="140631" cy="100699"/>
            </a:xfrm>
            <a:custGeom>
              <a:avLst/>
              <a:gdLst>
                <a:gd name="T0" fmla="*/ 7 w 68"/>
                <a:gd name="T1" fmla="*/ 2 h 48"/>
                <a:gd name="T2" fmla="*/ 0 w 68"/>
                <a:gd name="T3" fmla="*/ 11 h 48"/>
                <a:gd name="T4" fmla="*/ 3 w 68"/>
                <a:gd name="T5" fmla="*/ 28 h 48"/>
                <a:gd name="T6" fmla="*/ 6 w 68"/>
                <a:gd name="T7" fmla="*/ 37 h 48"/>
                <a:gd name="T8" fmla="*/ 10 w 68"/>
                <a:gd name="T9" fmla="*/ 47 h 48"/>
                <a:gd name="T10" fmla="*/ 19 w 68"/>
                <a:gd name="T11" fmla="*/ 48 h 48"/>
                <a:gd name="T12" fmla="*/ 27 w 68"/>
                <a:gd name="T13" fmla="*/ 39 h 48"/>
                <a:gd name="T14" fmla="*/ 24 w 68"/>
                <a:gd name="T15" fmla="*/ 31 h 48"/>
                <a:gd name="T16" fmla="*/ 32 w 68"/>
                <a:gd name="T17" fmla="*/ 30 h 48"/>
                <a:gd name="T18" fmla="*/ 46 w 68"/>
                <a:gd name="T19" fmla="*/ 30 h 48"/>
                <a:gd name="T20" fmla="*/ 59 w 68"/>
                <a:gd name="T21" fmla="*/ 14 h 48"/>
                <a:gd name="T22" fmla="*/ 68 w 68"/>
                <a:gd name="T23" fmla="*/ 2 h 48"/>
                <a:gd name="T24" fmla="*/ 47 w 68"/>
                <a:gd name="T25" fmla="*/ 2 h 48"/>
                <a:gd name="T26" fmla="*/ 33 w 68"/>
                <a:gd name="T27" fmla="*/ 0 h 48"/>
                <a:gd name="T28" fmla="*/ 16 w 68"/>
                <a:gd name="T29" fmla="*/ 0 h 48"/>
                <a:gd name="T30" fmla="*/ 7 w 68"/>
                <a:gd name="T31" fmla="*/ 2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8"/>
                <a:gd name="T49" fmla="*/ 0 h 48"/>
                <a:gd name="T50" fmla="*/ 68 w 68"/>
                <a:gd name="T51" fmla="*/ 48 h 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8" h="48">
                  <a:moveTo>
                    <a:pt x="7" y="2"/>
                  </a:moveTo>
                  <a:lnTo>
                    <a:pt x="0" y="11"/>
                  </a:lnTo>
                  <a:lnTo>
                    <a:pt x="3" y="28"/>
                  </a:lnTo>
                  <a:lnTo>
                    <a:pt x="6" y="37"/>
                  </a:lnTo>
                  <a:lnTo>
                    <a:pt x="10" y="47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24" y="31"/>
                  </a:lnTo>
                  <a:lnTo>
                    <a:pt x="32" y="30"/>
                  </a:lnTo>
                  <a:lnTo>
                    <a:pt x="46" y="30"/>
                  </a:lnTo>
                  <a:lnTo>
                    <a:pt x="59" y="14"/>
                  </a:lnTo>
                  <a:lnTo>
                    <a:pt x="68" y="2"/>
                  </a:lnTo>
                  <a:lnTo>
                    <a:pt x="47" y="2"/>
                  </a:lnTo>
                  <a:lnTo>
                    <a:pt x="33" y="0"/>
                  </a:lnTo>
                  <a:lnTo>
                    <a:pt x="16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Freeform 1215"/>
            <p:cNvSpPr>
              <a:spLocks/>
            </p:cNvSpPr>
            <p:nvPr/>
          </p:nvSpPr>
          <p:spPr bwMode="gray">
            <a:xfrm>
              <a:off x="2366966" y="2174622"/>
              <a:ext cx="284459" cy="180618"/>
            </a:xfrm>
            <a:custGeom>
              <a:avLst/>
              <a:gdLst>
                <a:gd name="T0" fmla="*/ 86 w 136"/>
                <a:gd name="T1" fmla="*/ 81 h 86"/>
                <a:gd name="T2" fmla="*/ 76 w 136"/>
                <a:gd name="T3" fmla="*/ 78 h 86"/>
                <a:gd name="T4" fmla="*/ 71 w 136"/>
                <a:gd name="T5" fmla="*/ 84 h 86"/>
                <a:gd name="T6" fmla="*/ 49 w 136"/>
                <a:gd name="T7" fmla="*/ 81 h 86"/>
                <a:gd name="T8" fmla="*/ 58 w 136"/>
                <a:gd name="T9" fmla="*/ 76 h 86"/>
                <a:gd name="T10" fmla="*/ 46 w 136"/>
                <a:gd name="T11" fmla="*/ 72 h 86"/>
                <a:gd name="T12" fmla="*/ 29 w 136"/>
                <a:gd name="T13" fmla="*/ 65 h 86"/>
                <a:gd name="T14" fmla="*/ 51 w 136"/>
                <a:gd name="T15" fmla="*/ 61 h 86"/>
                <a:gd name="T16" fmla="*/ 71 w 136"/>
                <a:gd name="T17" fmla="*/ 59 h 86"/>
                <a:gd name="T18" fmla="*/ 58 w 136"/>
                <a:gd name="T19" fmla="*/ 53 h 86"/>
                <a:gd name="T20" fmla="*/ 36 w 136"/>
                <a:gd name="T21" fmla="*/ 55 h 86"/>
                <a:gd name="T22" fmla="*/ 17 w 136"/>
                <a:gd name="T23" fmla="*/ 55 h 86"/>
                <a:gd name="T24" fmla="*/ 0 w 136"/>
                <a:gd name="T25" fmla="*/ 33 h 86"/>
                <a:gd name="T26" fmla="*/ 10 w 136"/>
                <a:gd name="T27" fmla="*/ 35 h 86"/>
                <a:gd name="T28" fmla="*/ 26 w 136"/>
                <a:gd name="T29" fmla="*/ 31 h 86"/>
                <a:gd name="T30" fmla="*/ 11 w 136"/>
                <a:gd name="T31" fmla="*/ 28 h 86"/>
                <a:gd name="T32" fmla="*/ 18 w 136"/>
                <a:gd name="T33" fmla="*/ 21 h 86"/>
                <a:gd name="T34" fmla="*/ 31 w 136"/>
                <a:gd name="T35" fmla="*/ 19 h 86"/>
                <a:gd name="T36" fmla="*/ 17 w 136"/>
                <a:gd name="T37" fmla="*/ 13 h 86"/>
                <a:gd name="T38" fmla="*/ 24 w 136"/>
                <a:gd name="T39" fmla="*/ 8 h 86"/>
                <a:gd name="T40" fmla="*/ 42 w 136"/>
                <a:gd name="T41" fmla="*/ 7 h 86"/>
                <a:gd name="T42" fmla="*/ 31 w 136"/>
                <a:gd name="T43" fmla="*/ 3 h 86"/>
                <a:gd name="T44" fmla="*/ 52 w 136"/>
                <a:gd name="T45" fmla="*/ 1 h 86"/>
                <a:gd name="T46" fmla="*/ 87 w 136"/>
                <a:gd name="T47" fmla="*/ 25 h 86"/>
                <a:gd name="T48" fmla="*/ 94 w 136"/>
                <a:gd name="T49" fmla="*/ 35 h 86"/>
                <a:gd name="T50" fmla="*/ 102 w 136"/>
                <a:gd name="T51" fmla="*/ 25 h 86"/>
                <a:gd name="T52" fmla="*/ 106 w 136"/>
                <a:gd name="T53" fmla="*/ 35 h 86"/>
                <a:gd name="T54" fmla="*/ 113 w 136"/>
                <a:gd name="T55" fmla="*/ 43 h 86"/>
                <a:gd name="T56" fmla="*/ 122 w 136"/>
                <a:gd name="T57" fmla="*/ 49 h 86"/>
                <a:gd name="T58" fmla="*/ 131 w 136"/>
                <a:gd name="T59" fmla="*/ 51 h 86"/>
                <a:gd name="T60" fmla="*/ 133 w 136"/>
                <a:gd name="T61" fmla="*/ 59 h 86"/>
                <a:gd name="T62" fmla="*/ 121 w 136"/>
                <a:gd name="T63" fmla="*/ 61 h 86"/>
                <a:gd name="T64" fmla="*/ 105 w 136"/>
                <a:gd name="T65" fmla="*/ 73 h 86"/>
                <a:gd name="T66" fmla="*/ 107 w 136"/>
                <a:gd name="T67" fmla="*/ 61 h 86"/>
                <a:gd name="T68" fmla="*/ 100 w 136"/>
                <a:gd name="T69" fmla="*/ 69 h 86"/>
                <a:gd name="T70" fmla="*/ 101 w 136"/>
                <a:gd name="T71" fmla="*/ 76 h 86"/>
                <a:gd name="T72" fmla="*/ 93 w 136"/>
                <a:gd name="T73" fmla="*/ 78 h 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6"/>
                <a:gd name="T112" fmla="*/ 0 h 86"/>
                <a:gd name="T113" fmla="*/ 136 w 136"/>
                <a:gd name="T114" fmla="*/ 86 h 8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6" h="86">
                  <a:moveTo>
                    <a:pt x="91" y="86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1" y="84"/>
                    <a:pt x="71" y="84"/>
                    <a:pt x="71" y="84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22" y="49"/>
                    <a:pt x="122" y="49"/>
                    <a:pt x="122" y="49"/>
                  </a:cubicBezTo>
                  <a:cubicBezTo>
                    <a:pt x="127" y="51"/>
                    <a:pt x="127" y="51"/>
                    <a:pt x="127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33" y="59"/>
                    <a:pt x="133" y="59"/>
                    <a:pt x="133" y="59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15" y="63"/>
                    <a:pt x="115" y="63"/>
                    <a:pt x="115" y="63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6"/>
                    <a:pt x="103" y="81"/>
                    <a:pt x="100" y="81"/>
                  </a:cubicBezTo>
                  <a:cubicBezTo>
                    <a:pt x="97" y="81"/>
                    <a:pt x="93" y="78"/>
                    <a:pt x="93" y="78"/>
                  </a:cubicBezTo>
                  <a:lnTo>
                    <a:pt x="91" y="86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Freeform 1216"/>
            <p:cNvSpPr>
              <a:spLocks/>
            </p:cNvSpPr>
            <p:nvPr/>
          </p:nvSpPr>
          <p:spPr bwMode="gray">
            <a:xfrm>
              <a:off x="2279071" y="2243354"/>
              <a:ext cx="36756" cy="25574"/>
            </a:xfrm>
            <a:custGeom>
              <a:avLst/>
              <a:gdLst>
                <a:gd name="T0" fmla="*/ 6 w 18"/>
                <a:gd name="T1" fmla="*/ 0 h 13"/>
                <a:gd name="T2" fmla="*/ 12 w 18"/>
                <a:gd name="T3" fmla="*/ 1 h 13"/>
                <a:gd name="T4" fmla="*/ 18 w 18"/>
                <a:gd name="T5" fmla="*/ 5 h 13"/>
                <a:gd name="T6" fmla="*/ 18 w 18"/>
                <a:gd name="T7" fmla="*/ 12 h 13"/>
                <a:gd name="T8" fmla="*/ 12 w 18"/>
                <a:gd name="T9" fmla="*/ 13 h 13"/>
                <a:gd name="T10" fmla="*/ 9 w 18"/>
                <a:gd name="T11" fmla="*/ 9 h 13"/>
                <a:gd name="T12" fmla="*/ 2 w 18"/>
                <a:gd name="T13" fmla="*/ 9 h 13"/>
                <a:gd name="T14" fmla="*/ 0 w 18"/>
                <a:gd name="T15" fmla="*/ 3 h 13"/>
                <a:gd name="T16" fmla="*/ 6 w 18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3"/>
                <a:gd name="T29" fmla="*/ 18 w 18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3">
                  <a:moveTo>
                    <a:pt x="6" y="0"/>
                  </a:moveTo>
                  <a:lnTo>
                    <a:pt x="12" y="1"/>
                  </a:lnTo>
                  <a:lnTo>
                    <a:pt x="18" y="5"/>
                  </a:lnTo>
                  <a:lnTo>
                    <a:pt x="18" y="12"/>
                  </a:lnTo>
                  <a:lnTo>
                    <a:pt x="12" y="13"/>
                  </a:lnTo>
                  <a:lnTo>
                    <a:pt x="9" y="9"/>
                  </a:lnTo>
                  <a:lnTo>
                    <a:pt x="2" y="9"/>
                  </a:lnTo>
                  <a:lnTo>
                    <a:pt x="0" y="3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Freeform 1217"/>
            <p:cNvSpPr>
              <a:spLocks/>
            </p:cNvSpPr>
            <p:nvPr/>
          </p:nvSpPr>
          <p:spPr bwMode="gray">
            <a:xfrm>
              <a:off x="2485224" y="2065932"/>
              <a:ext cx="765481" cy="393203"/>
            </a:xfrm>
            <a:custGeom>
              <a:avLst/>
              <a:gdLst>
                <a:gd name="T0" fmla="*/ 277 w 367"/>
                <a:gd name="T1" fmla="*/ 70 h 188"/>
                <a:gd name="T2" fmla="*/ 243 w 367"/>
                <a:gd name="T3" fmla="*/ 96 h 188"/>
                <a:gd name="T4" fmla="*/ 210 w 367"/>
                <a:gd name="T5" fmla="*/ 94 h 188"/>
                <a:gd name="T6" fmla="*/ 214 w 367"/>
                <a:gd name="T7" fmla="*/ 103 h 188"/>
                <a:gd name="T8" fmla="*/ 175 w 367"/>
                <a:gd name="T9" fmla="*/ 105 h 188"/>
                <a:gd name="T10" fmla="*/ 206 w 367"/>
                <a:gd name="T11" fmla="*/ 115 h 188"/>
                <a:gd name="T12" fmla="*/ 203 w 367"/>
                <a:gd name="T13" fmla="*/ 121 h 188"/>
                <a:gd name="T14" fmla="*/ 189 w 367"/>
                <a:gd name="T15" fmla="*/ 130 h 188"/>
                <a:gd name="T16" fmla="*/ 167 w 367"/>
                <a:gd name="T17" fmla="*/ 144 h 188"/>
                <a:gd name="T18" fmla="*/ 124 w 367"/>
                <a:gd name="T19" fmla="*/ 155 h 188"/>
                <a:gd name="T20" fmla="*/ 152 w 367"/>
                <a:gd name="T21" fmla="*/ 168 h 188"/>
                <a:gd name="T22" fmla="*/ 166 w 367"/>
                <a:gd name="T23" fmla="*/ 169 h 188"/>
                <a:gd name="T24" fmla="*/ 141 w 367"/>
                <a:gd name="T25" fmla="*/ 186 h 188"/>
                <a:gd name="T26" fmla="*/ 112 w 367"/>
                <a:gd name="T27" fmla="*/ 180 h 188"/>
                <a:gd name="T28" fmla="*/ 89 w 367"/>
                <a:gd name="T29" fmla="*/ 182 h 188"/>
                <a:gd name="T30" fmla="*/ 51 w 367"/>
                <a:gd name="T31" fmla="*/ 179 h 188"/>
                <a:gd name="T32" fmla="*/ 29 w 367"/>
                <a:gd name="T33" fmla="*/ 176 h 188"/>
                <a:gd name="T34" fmla="*/ 63 w 367"/>
                <a:gd name="T35" fmla="*/ 163 h 188"/>
                <a:gd name="T36" fmla="*/ 47 w 367"/>
                <a:gd name="T37" fmla="*/ 147 h 188"/>
                <a:gd name="T38" fmla="*/ 89 w 367"/>
                <a:gd name="T39" fmla="*/ 159 h 188"/>
                <a:gd name="T40" fmla="*/ 111 w 367"/>
                <a:gd name="T41" fmla="*/ 139 h 188"/>
                <a:gd name="T42" fmla="*/ 78 w 367"/>
                <a:gd name="T43" fmla="*/ 149 h 188"/>
                <a:gd name="T44" fmla="*/ 85 w 367"/>
                <a:gd name="T45" fmla="*/ 130 h 188"/>
                <a:gd name="T46" fmla="*/ 57 w 367"/>
                <a:gd name="T47" fmla="*/ 137 h 188"/>
                <a:gd name="T48" fmla="*/ 77 w 367"/>
                <a:gd name="T49" fmla="*/ 121 h 188"/>
                <a:gd name="T50" fmla="*/ 112 w 367"/>
                <a:gd name="T51" fmla="*/ 123 h 188"/>
                <a:gd name="T52" fmla="*/ 94 w 367"/>
                <a:gd name="T53" fmla="*/ 114 h 188"/>
                <a:gd name="T54" fmla="*/ 64 w 367"/>
                <a:gd name="T55" fmla="*/ 95 h 188"/>
                <a:gd name="T56" fmla="*/ 98 w 367"/>
                <a:gd name="T57" fmla="*/ 82 h 188"/>
                <a:gd name="T58" fmla="*/ 135 w 367"/>
                <a:gd name="T59" fmla="*/ 97 h 188"/>
                <a:gd name="T60" fmla="*/ 109 w 367"/>
                <a:gd name="T61" fmla="*/ 77 h 188"/>
                <a:gd name="T62" fmla="*/ 162 w 367"/>
                <a:gd name="T63" fmla="*/ 66 h 188"/>
                <a:gd name="T64" fmla="*/ 174 w 367"/>
                <a:gd name="T65" fmla="*/ 51 h 188"/>
                <a:gd name="T66" fmla="*/ 137 w 367"/>
                <a:gd name="T67" fmla="*/ 71 h 188"/>
                <a:gd name="T68" fmla="*/ 99 w 367"/>
                <a:gd name="T69" fmla="*/ 69 h 188"/>
                <a:gd name="T70" fmla="*/ 67 w 367"/>
                <a:gd name="T71" fmla="*/ 65 h 188"/>
                <a:gd name="T72" fmla="*/ 60 w 367"/>
                <a:gd name="T73" fmla="*/ 57 h 188"/>
                <a:gd name="T74" fmla="*/ 25 w 367"/>
                <a:gd name="T75" fmla="*/ 54 h 188"/>
                <a:gd name="T76" fmla="*/ 31 w 367"/>
                <a:gd name="T77" fmla="*/ 46 h 188"/>
                <a:gd name="T78" fmla="*/ 21 w 367"/>
                <a:gd name="T79" fmla="*/ 44 h 188"/>
                <a:gd name="T80" fmla="*/ 9 w 367"/>
                <a:gd name="T81" fmla="*/ 37 h 188"/>
                <a:gd name="T82" fmla="*/ 54 w 367"/>
                <a:gd name="T83" fmla="*/ 31 h 188"/>
                <a:gd name="T84" fmla="*/ 74 w 367"/>
                <a:gd name="T85" fmla="*/ 27 h 188"/>
                <a:gd name="T86" fmla="*/ 111 w 367"/>
                <a:gd name="T87" fmla="*/ 28 h 188"/>
                <a:gd name="T88" fmla="*/ 112 w 367"/>
                <a:gd name="T89" fmla="*/ 14 h 188"/>
                <a:gd name="T90" fmla="*/ 148 w 367"/>
                <a:gd name="T91" fmla="*/ 6 h 188"/>
                <a:gd name="T92" fmla="*/ 183 w 367"/>
                <a:gd name="T93" fmla="*/ 19 h 188"/>
                <a:gd name="T94" fmla="*/ 176 w 367"/>
                <a:gd name="T95" fmla="*/ 0 h 188"/>
                <a:gd name="T96" fmla="*/ 222 w 367"/>
                <a:gd name="T97" fmla="*/ 7 h 188"/>
                <a:gd name="T98" fmla="*/ 247 w 367"/>
                <a:gd name="T99" fmla="*/ 2 h 188"/>
                <a:gd name="T100" fmla="*/ 302 w 367"/>
                <a:gd name="T101" fmla="*/ 9 h 188"/>
                <a:gd name="T102" fmla="*/ 325 w 367"/>
                <a:gd name="T103" fmla="*/ 9 h 188"/>
                <a:gd name="T104" fmla="*/ 367 w 367"/>
                <a:gd name="T105" fmla="*/ 26 h 188"/>
                <a:gd name="T106" fmla="*/ 286 w 367"/>
                <a:gd name="T107" fmla="*/ 43 h 188"/>
                <a:gd name="T108" fmla="*/ 275 w 367"/>
                <a:gd name="T109" fmla="*/ 55 h 188"/>
                <a:gd name="T110" fmla="*/ 325 w 367"/>
                <a:gd name="T111" fmla="*/ 51 h 1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67"/>
                <a:gd name="T169" fmla="*/ 0 h 188"/>
                <a:gd name="T170" fmla="*/ 367 w 367"/>
                <a:gd name="T171" fmla="*/ 188 h 1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67" h="188">
                  <a:moveTo>
                    <a:pt x="325" y="51"/>
                  </a:moveTo>
                  <a:cubicBezTo>
                    <a:pt x="308" y="57"/>
                    <a:pt x="308" y="57"/>
                    <a:pt x="308" y="57"/>
                  </a:cubicBezTo>
                  <a:cubicBezTo>
                    <a:pt x="296" y="63"/>
                    <a:pt x="296" y="63"/>
                    <a:pt x="296" y="63"/>
                  </a:cubicBezTo>
                  <a:cubicBezTo>
                    <a:pt x="277" y="70"/>
                    <a:pt x="277" y="70"/>
                    <a:pt x="277" y="70"/>
                  </a:cubicBezTo>
                  <a:cubicBezTo>
                    <a:pt x="263" y="80"/>
                    <a:pt x="263" y="80"/>
                    <a:pt x="263" y="80"/>
                  </a:cubicBezTo>
                  <a:cubicBezTo>
                    <a:pt x="254" y="80"/>
                    <a:pt x="254" y="80"/>
                    <a:pt x="254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43" y="96"/>
                    <a:pt x="243" y="96"/>
                    <a:pt x="243" y="96"/>
                  </a:cubicBezTo>
                  <a:cubicBezTo>
                    <a:pt x="231" y="100"/>
                    <a:pt x="231" y="100"/>
                    <a:pt x="231" y="100"/>
                  </a:cubicBezTo>
                  <a:cubicBezTo>
                    <a:pt x="224" y="95"/>
                    <a:pt x="224" y="95"/>
                    <a:pt x="224" y="95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16" y="96"/>
                    <a:pt x="216" y="96"/>
                    <a:pt x="216" y="96"/>
                  </a:cubicBezTo>
                  <a:cubicBezTo>
                    <a:pt x="221" y="99"/>
                    <a:pt x="221" y="99"/>
                    <a:pt x="221" y="99"/>
                  </a:cubicBezTo>
                  <a:cubicBezTo>
                    <a:pt x="221" y="99"/>
                    <a:pt x="223" y="103"/>
                    <a:pt x="221" y="103"/>
                  </a:cubicBezTo>
                  <a:cubicBezTo>
                    <a:pt x="218" y="103"/>
                    <a:pt x="214" y="103"/>
                    <a:pt x="214" y="103"/>
                  </a:cubicBezTo>
                  <a:cubicBezTo>
                    <a:pt x="206" y="105"/>
                    <a:pt x="206" y="105"/>
                    <a:pt x="206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83" y="103"/>
                    <a:pt x="183" y="103"/>
                    <a:pt x="183" y="103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9" y="110"/>
                    <a:pt x="179" y="110"/>
                    <a:pt x="179" y="110"/>
                  </a:cubicBezTo>
                  <a:cubicBezTo>
                    <a:pt x="191" y="110"/>
                    <a:pt x="191" y="110"/>
                    <a:pt x="191" y="110"/>
                  </a:cubicBezTo>
                  <a:cubicBezTo>
                    <a:pt x="203" y="111"/>
                    <a:pt x="203" y="111"/>
                    <a:pt x="203" y="111"/>
                  </a:cubicBezTo>
                  <a:cubicBezTo>
                    <a:pt x="206" y="115"/>
                    <a:pt x="206" y="115"/>
                    <a:pt x="206" y="115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190" y="115"/>
                    <a:pt x="190" y="115"/>
                    <a:pt x="190" y="115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203" y="121"/>
                    <a:pt x="203" y="121"/>
                    <a:pt x="203" y="121"/>
                  </a:cubicBezTo>
                  <a:cubicBezTo>
                    <a:pt x="204" y="125"/>
                    <a:pt x="204" y="125"/>
                    <a:pt x="204" y="125"/>
                  </a:cubicBezTo>
                  <a:cubicBezTo>
                    <a:pt x="200" y="127"/>
                    <a:pt x="200" y="127"/>
                    <a:pt x="200" y="127"/>
                  </a:cubicBezTo>
                  <a:cubicBezTo>
                    <a:pt x="187" y="125"/>
                    <a:pt x="187" y="125"/>
                    <a:pt x="187" y="125"/>
                  </a:cubicBezTo>
                  <a:cubicBezTo>
                    <a:pt x="189" y="130"/>
                    <a:pt x="189" y="130"/>
                    <a:pt x="189" y="130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195" y="137"/>
                    <a:pt x="193" y="142"/>
                    <a:pt x="191" y="143"/>
                  </a:cubicBezTo>
                  <a:cubicBezTo>
                    <a:pt x="189" y="143"/>
                    <a:pt x="167" y="144"/>
                    <a:pt x="167" y="144"/>
                  </a:cubicBezTo>
                  <a:cubicBezTo>
                    <a:pt x="165" y="154"/>
                    <a:pt x="165" y="154"/>
                    <a:pt x="165" y="154"/>
                  </a:cubicBezTo>
                  <a:cubicBezTo>
                    <a:pt x="157" y="159"/>
                    <a:pt x="157" y="159"/>
                    <a:pt x="157" y="159"/>
                  </a:cubicBezTo>
                  <a:cubicBezTo>
                    <a:pt x="139" y="159"/>
                    <a:pt x="139" y="159"/>
                    <a:pt x="139" y="159"/>
                  </a:cubicBezTo>
                  <a:cubicBezTo>
                    <a:pt x="124" y="155"/>
                    <a:pt x="124" y="155"/>
                    <a:pt x="124" y="155"/>
                  </a:cubicBezTo>
                  <a:cubicBezTo>
                    <a:pt x="123" y="161"/>
                    <a:pt x="123" y="161"/>
                    <a:pt x="123" y="161"/>
                  </a:cubicBezTo>
                  <a:cubicBezTo>
                    <a:pt x="135" y="163"/>
                    <a:pt x="135" y="163"/>
                    <a:pt x="135" y="163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55" y="173"/>
                    <a:pt x="155" y="173"/>
                    <a:pt x="155" y="173"/>
                  </a:cubicBezTo>
                  <a:cubicBezTo>
                    <a:pt x="160" y="169"/>
                    <a:pt x="160" y="169"/>
                    <a:pt x="160" y="169"/>
                  </a:cubicBezTo>
                  <a:cubicBezTo>
                    <a:pt x="163" y="166"/>
                    <a:pt x="163" y="166"/>
                    <a:pt x="163" y="166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3" y="179"/>
                    <a:pt x="163" y="179"/>
                    <a:pt x="163" y="179"/>
                  </a:cubicBezTo>
                  <a:cubicBezTo>
                    <a:pt x="153" y="181"/>
                    <a:pt x="153" y="181"/>
                    <a:pt x="153" y="181"/>
                  </a:cubicBezTo>
                  <a:cubicBezTo>
                    <a:pt x="141" y="186"/>
                    <a:pt x="141" y="186"/>
                    <a:pt x="141" y="186"/>
                  </a:cubicBezTo>
                  <a:cubicBezTo>
                    <a:pt x="128" y="188"/>
                    <a:pt x="128" y="188"/>
                    <a:pt x="128" y="188"/>
                  </a:cubicBezTo>
                  <a:cubicBezTo>
                    <a:pt x="129" y="182"/>
                    <a:pt x="129" y="182"/>
                    <a:pt x="129" y="182"/>
                  </a:cubicBezTo>
                  <a:cubicBezTo>
                    <a:pt x="122" y="179"/>
                    <a:pt x="122" y="179"/>
                    <a:pt x="122" y="179"/>
                  </a:cubicBezTo>
                  <a:cubicBezTo>
                    <a:pt x="112" y="180"/>
                    <a:pt x="112" y="180"/>
                    <a:pt x="112" y="180"/>
                  </a:cubicBezTo>
                  <a:cubicBezTo>
                    <a:pt x="103" y="178"/>
                    <a:pt x="103" y="178"/>
                    <a:pt x="103" y="178"/>
                  </a:cubicBezTo>
                  <a:cubicBezTo>
                    <a:pt x="99" y="182"/>
                    <a:pt x="99" y="182"/>
                    <a:pt x="99" y="182"/>
                  </a:cubicBezTo>
                  <a:cubicBezTo>
                    <a:pt x="93" y="177"/>
                    <a:pt x="93" y="177"/>
                    <a:pt x="93" y="177"/>
                  </a:cubicBezTo>
                  <a:cubicBezTo>
                    <a:pt x="89" y="182"/>
                    <a:pt x="89" y="182"/>
                    <a:pt x="89" y="182"/>
                  </a:cubicBezTo>
                  <a:cubicBezTo>
                    <a:pt x="66" y="183"/>
                    <a:pt x="66" y="183"/>
                    <a:pt x="66" y="183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55" y="182"/>
                    <a:pt x="55" y="182"/>
                    <a:pt x="55" y="182"/>
                  </a:cubicBezTo>
                  <a:cubicBezTo>
                    <a:pt x="51" y="179"/>
                    <a:pt x="51" y="179"/>
                    <a:pt x="51" y="179"/>
                  </a:cubicBezTo>
                  <a:cubicBezTo>
                    <a:pt x="47" y="181"/>
                    <a:pt x="47" y="181"/>
                    <a:pt x="47" y="181"/>
                  </a:cubicBezTo>
                  <a:cubicBezTo>
                    <a:pt x="41" y="177"/>
                    <a:pt x="41" y="177"/>
                    <a:pt x="41" y="177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31" y="167"/>
                    <a:pt x="31" y="167"/>
                    <a:pt x="31" y="167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54" y="165"/>
                    <a:pt x="54" y="165"/>
                    <a:pt x="54" y="16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47" y="153"/>
                    <a:pt x="47" y="153"/>
                    <a:pt x="47" y="153"/>
                  </a:cubicBezTo>
                  <a:cubicBezTo>
                    <a:pt x="47" y="147"/>
                    <a:pt x="47" y="147"/>
                    <a:pt x="4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70" y="152"/>
                    <a:pt x="70" y="152"/>
                    <a:pt x="70" y="152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9" y="151"/>
                    <a:pt x="109" y="151"/>
                    <a:pt x="109" y="151"/>
                  </a:cubicBezTo>
                  <a:cubicBezTo>
                    <a:pt x="114" y="142"/>
                    <a:pt x="114" y="142"/>
                    <a:pt x="114" y="142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05" y="145"/>
                    <a:pt x="105" y="145"/>
                    <a:pt x="105" y="145"/>
                  </a:cubicBezTo>
                  <a:cubicBezTo>
                    <a:pt x="99" y="150"/>
                    <a:pt x="99" y="150"/>
                    <a:pt x="99" y="150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81" y="144"/>
                    <a:pt x="81" y="144"/>
                    <a:pt x="81" y="144"/>
                  </a:cubicBezTo>
                  <a:cubicBezTo>
                    <a:pt x="89" y="139"/>
                    <a:pt x="89" y="139"/>
                    <a:pt x="89" y="139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5" y="130"/>
                    <a:pt x="85" y="130"/>
                    <a:pt x="85" y="130"/>
                  </a:cubicBezTo>
                  <a:cubicBezTo>
                    <a:pt x="79" y="133"/>
                    <a:pt x="79" y="133"/>
                    <a:pt x="79" y="133"/>
                  </a:cubicBezTo>
                  <a:cubicBezTo>
                    <a:pt x="75" y="139"/>
                    <a:pt x="75" y="139"/>
                    <a:pt x="75" y="139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57" y="137"/>
                    <a:pt x="57" y="137"/>
                    <a:pt x="57" y="137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77" y="121"/>
                    <a:pt x="77" y="121"/>
                    <a:pt x="77" y="121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07" y="118"/>
                    <a:pt x="107" y="118"/>
                    <a:pt x="107" y="118"/>
                  </a:cubicBezTo>
                  <a:cubicBezTo>
                    <a:pt x="94" y="114"/>
                    <a:pt x="94" y="114"/>
                    <a:pt x="94" y="114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8" y="79"/>
                    <a:pt x="68" y="79"/>
                    <a:pt x="68" y="79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107" y="89"/>
                    <a:pt x="107" y="89"/>
                    <a:pt x="107" y="89"/>
                  </a:cubicBezTo>
                  <a:cubicBezTo>
                    <a:pt x="117" y="95"/>
                    <a:pt x="117" y="95"/>
                    <a:pt x="117" y="95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35" y="97"/>
                    <a:pt x="135" y="97"/>
                    <a:pt x="135" y="97"/>
                  </a:cubicBezTo>
                  <a:cubicBezTo>
                    <a:pt x="125" y="93"/>
                    <a:pt x="125" y="93"/>
                    <a:pt x="125" y="93"/>
                  </a:cubicBezTo>
                  <a:cubicBezTo>
                    <a:pt x="117" y="88"/>
                    <a:pt x="117" y="88"/>
                    <a:pt x="117" y="88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109" y="77"/>
                    <a:pt x="109" y="77"/>
                    <a:pt x="109" y="77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45" y="76"/>
                    <a:pt x="145" y="76"/>
                    <a:pt x="145" y="76"/>
                  </a:cubicBezTo>
                  <a:cubicBezTo>
                    <a:pt x="155" y="70"/>
                    <a:pt x="155" y="70"/>
                    <a:pt x="155" y="70"/>
                  </a:cubicBezTo>
                  <a:cubicBezTo>
                    <a:pt x="162" y="66"/>
                    <a:pt x="162" y="66"/>
                    <a:pt x="162" y="66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8" y="55"/>
                    <a:pt x="168" y="55"/>
                    <a:pt x="168" y="55"/>
                  </a:cubicBezTo>
                  <a:cubicBezTo>
                    <a:pt x="174" y="51"/>
                    <a:pt x="174" y="51"/>
                    <a:pt x="174" y="51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37" y="71"/>
                    <a:pt x="137" y="71"/>
                    <a:pt x="137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99" y="69"/>
                    <a:pt x="99" y="69"/>
                    <a:pt x="99" y="69"/>
                  </a:cubicBezTo>
                  <a:cubicBezTo>
                    <a:pt x="95" y="75"/>
                    <a:pt x="95" y="75"/>
                    <a:pt x="95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71" y="34"/>
                    <a:pt x="71" y="34"/>
                    <a:pt x="71" y="34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25" y="29"/>
                    <a:pt x="125" y="29"/>
                    <a:pt x="125" y="29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71" y="9"/>
                    <a:pt x="171" y="9"/>
                    <a:pt x="171" y="9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83" y="19"/>
                    <a:pt x="183" y="19"/>
                    <a:pt x="183" y="19"/>
                  </a:cubicBezTo>
                  <a:cubicBezTo>
                    <a:pt x="190" y="16"/>
                    <a:pt x="190" y="16"/>
                    <a:pt x="190" y="16"/>
                  </a:cubicBezTo>
                  <a:cubicBezTo>
                    <a:pt x="184" y="11"/>
                    <a:pt x="184" y="11"/>
                    <a:pt x="184" y="11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208" y="3"/>
                    <a:pt x="208" y="3"/>
                    <a:pt x="208" y="3"/>
                  </a:cubicBezTo>
                  <a:cubicBezTo>
                    <a:pt x="213" y="8"/>
                    <a:pt x="213" y="8"/>
                    <a:pt x="213" y="8"/>
                  </a:cubicBezTo>
                  <a:cubicBezTo>
                    <a:pt x="228" y="13"/>
                    <a:pt x="228" y="13"/>
                    <a:pt x="228" y="13"/>
                  </a:cubicBezTo>
                  <a:cubicBezTo>
                    <a:pt x="222" y="7"/>
                    <a:pt x="222" y="7"/>
                    <a:pt x="222" y="7"/>
                  </a:cubicBezTo>
                  <a:cubicBezTo>
                    <a:pt x="223" y="1"/>
                    <a:pt x="223" y="1"/>
                    <a:pt x="223" y="1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44" y="7"/>
                    <a:pt x="244" y="7"/>
                    <a:pt x="244" y="7"/>
                  </a:cubicBezTo>
                  <a:cubicBezTo>
                    <a:pt x="247" y="2"/>
                    <a:pt x="247" y="2"/>
                    <a:pt x="247" y="2"/>
                  </a:cubicBezTo>
                  <a:cubicBezTo>
                    <a:pt x="262" y="1"/>
                    <a:pt x="262" y="1"/>
                    <a:pt x="262" y="1"/>
                  </a:cubicBezTo>
                  <a:cubicBezTo>
                    <a:pt x="274" y="5"/>
                    <a:pt x="274" y="5"/>
                    <a:pt x="274" y="5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2" y="9"/>
                    <a:pt x="302" y="9"/>
                    <a:pt x="302" y="9"/>
                  </a:cubicBezTo>
                  <a:cubicBezTo>
                    <a:pt x="290" y="12"/>
                    <a:pt x="290" y="12"/>
                    <a:pt x="290" y="12"/>
                  </a:cubicBezTo>
                  <a:cubicBezTo>
                    <a:pt x="291" y="14"/>
                    <a:pt x="291" y="14"/>
                    <a:pt x="291" y="14"/>
                  </a:cubicBezTo>
                  <a:cubicBezTo>
                    <a:pt x="307" y="9"/>
                    <a:pt x="307" y="9"/>
                    <a:pt x="307" y="9"/>
                  </a:cubicBezTo>
                  <a:cubicBezTo>
                    <a:pt x="325" y="9"/>
                    <a:pt x="325" y="9"/>
                    <a:pt x="325" y="9"/>
                  </a:cubicBezTo>
                  <a:cubicBezTo>
                    <a:pt x="339" y="10"/>
                    <a:pt x="339" y="10"/>
                    <a:pt x="339" y="10"/>
                  </a:cubicBezTo>
                  <a:cubicBezTo>
                    <a:pt x="343" y="19"/>
                    <a:pt x="343" y="19"/>
                    <a:pt x="343" y="19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7" y="26"/>
                    <a:pt x="367" y="26"/>
                    <a:pt x="367" y="26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43" y="35"/>
                    <a:pt x="343" y="35"/>
                    <a:pt x="343" y="35"/>
                  </a:cubicBezTo>
                  <a:cubicBezTo>
                    <a:pt x="330" y="41"/>
                    <a:pt x="330" y="41"/>
                    <a:pt x="330" y="41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1" y="45"/>
                    <a:pt x="281" y="45"/>
                    <a:pt x="281" y="45"/>
                  </a:cubicBezTo>
                  <a:cubicBezTo>
                    <a:pt x="298" y="47"/>
                    <a:pt x="298" y="47"/>
                    <a:pt x="298" y="47"/>
                  </a:cubicBezTo>
                  <a:cubicBezTo>
                    <a:pt x="291" y="49"/>
                    <a:pt x="291" y="49"/>
                    <a:pt x="291" y="49"/>
                  </a:cubicBezTo>
                  <a:cubicBezTo>
                    <a:pt x="275" y="55"/>
                    <a:pt x="275" y="55"/>
                    <a:pt x="275" y="55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313" y="47"/>
                    <a:pt x="313" y="47"/>
                    <a:pt x="313" y="47"/>
                  </a:cubicBezTo>
                  <a:cubicBezTo>
                    <a:pt x="323" y="47"/>
                    <a:pt x="323" y="47"/>
                    <a:pt x="323" y="47"/>
                  </a:cubicBezTo>
                  <a:lnTo>
                    <a:pt x="325" y="5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Freeform 1218"/>
            <p:cNvSpPr>
              <a:spLocks/>
            </p:cNvSpPr>
            <p:nvPr/>
          </p:nvSpPr>
          <p:spPr bwMode="gray">
            <a:xfrm>
              <a:off x="2763290" y="2580613"/>
              <a:ext cx="110267" cy="43157"/>
            </a:xfrm>
            <a:custGeom>
              <a:avLst/>
              <a:gdLst>
                <a:gd name="T0" fmla="*/ 3 w 53"/>
                <a:gd name="T1" fmla="*/ 0 h 21"/>
                <a:gd name="T2" fmla="*/ 17 w 53"/>
                <a:gd name="T3" fmla="*/ 1 h 21"/>
                <a:gd name="T4" fmla="*/ 31 w 53"/>
                <a:gd name="T5" fmla="*/ 1 h 21"/>
                <a:gd name="T6" fmla="*/ 46 w 53"/>
                <a:gd name="T7" fmla="*/ 9 h 21"/>
                <a:gd name="T8" fmla="*/ 53 w 53"/>
                <a:gd name="T9" fmla="*/ 16 h 21"/>
                <a:gd name="T10" fmla="*/ 46 w 53"/>
                <a:gd name="T11" fmla="*/ 18 h 21"/>
                <a:gd name="T12" fmla="*/ 35 w 53"/>
                <a:gd name="T13" fmla="*/ 19 h 21"/>
                <a:gd name="T14" fmla="*/ 24 w 53"/>
                <a:gd name="T15" fmla="*/ 19 h 21"/>
                <a:gd name="T16" fmla="*/ 20 w 53"/>
                <a:gd name="T17" fmla="*/ 21 h 21"/>
                <a:gd name="T18" fmla="*/ 10 w 53"/>
                <a:gd name="T19" fmla="*/ 20 h 21"/>
                <a:gd name="T20" fmla="*/ 7 w 53"/>
                <a:gd name="T21" fmla="*/ 12 h 21"/>
                <a:gd name="T22" fmla="*/ 0 w 53"/>
                <a:gd name="T23" fmla="*/ 7 h 21"/>
                <a:gd name="T24" fmla="*/ 0 w 53"/>
                <a:gd name="T25" fmla="*/ 1 h 21"/>
                <a:gd name="T26" fmla="*/ 3 w 53"/>
                <a:gd name="T27" fmla="*/ 0 h 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"/>
                <a:gd name="T43" fmla="*/ 0 h 21"/>
                <a:gd name="T44" fmla="*/ 53 w 53"/>
                <a:gd name="T45" fmla="*/ 21 h 2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" h="21">
                  <a:moveTo>
                    <a:pt x="3" y="0"/>
                  </a:moveTo>
                  <a:lnTo>
                    <a:pt x="17" y="1"/>
                  </a:lnTo>
                  <a:lnTo>
                    <a:pt x="31" y="1"/>
                  </a:lnTo>
                  <a:lnTo>
                    <a:pt x="46" y="9"/>
                  </a:lnTo>
                  <a:lnTo>
                    <a:pt x="53" y="16"/>
                  </a:lnTo>
                  <a:lnTo>
                    <a:pt x="46" y="18"/>
                  </a:lnTo>
                  <a:lnTo>
                    <a:pt x="35" y="19"/>
                  </a:lnTo>
                  <a:lnTo>
                    <a:pt x="24" y="19"/>
                  </a:lnTo>
                  <a:lnTo>
                    <a:pt x="20" y="21"/>
                  </a:lnTo>
                  <a:lnTo>
                    <a:pt x="10" y="20"/>
                  </a:lnTo>
                  <a:lnTo>
                    <a:pt x="7" y="12"/>
                  </a:lnTo>
                  <a:lnTo>
                    <a:pt x="0" y="7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Freeform 1219"/>
            <p:cNvSpPr>
              <a:spLocks/>
            </p:cNvSpPr>
            <p:nvPr/>
          </p:nvSpPr>
          <p:spPr bwMode="gray">
            <a:xfrm>
              <a:off x="2846390" y="2823568"/>
              <a:ext cx="57531" cy="47952"/>
            </a:xfrm>
            <a:custGeom>
              <a:avLst/>
              <a:gdLst>
                <a:gd name="T0" fmla="*/ 28 w 28"/>
                <a:gd name="T1" fmla="*/ 2 h 23"/>
                <a:gd name="T2" fmla="*/ 27 w 28"/>
                <a:gd name="T3" fmla="*/ 7 h 23"/>
                <a:gd name="T4" fmla="*/ 26 w 28"/>
                <a:gd name="T5" fmla="*/ 14 h 23"/>
                <a:gd name="T6" fmla="*/ 20 w 28"/>
                <a:gd name="T7" fmla="*/ 20 h 23"/>
                <a:gd name="T8" fmla="*/ 12 w 28"/>
                <a:gd name="T9" fmla="*/ 23 h 23"/>
                <a:gd name="T10" fmla="*/ 0 w 28"/>
                <a:gd name="T11" fmla="*/ 20 h 23"/>
                <a:gd name="T12" fmla="*/ 2 w 28"/>
                <a:gd name="T13" fmla="*/ 9 h 23"/>
                <a:gd name="T14" fmla="*/ 4 w 28"/>
                <a:gd name="T15" fmla="*/ 3 h 23"/>
                <a:gd name="T16" fmla="*/ 10 w 28"/>
                <a:gd name="T17" fmla="*/ 1 h 23"/>
                <a:gd name="T18" fmla="*/ 19 w 28"/>
                <a:gd name="T19" fmla="*/ 0 h 23"/>
                <a:gd name="T20" fmla="*/ 28 w 28"/>
                <a:gd name="T21" fmla="*/ 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"/>
                <a:gd name="T34" fmla="*/ 0 h 23"/>
                <a:gd name="T35" fmla="*/ 28 w 28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" h="23">
                  <a:moveTo>
                    <a:pt x="28" y="2"/>
                  </a:moveTo>
                  <a:lnTo>
                    <a:pt x="27" y="7"/>
                  </a:lnTo>
                  <a:lnTo>
                    <a:pt x="26" y="14"/>
                  </a:lnTo>
                  <a:lnTo>
                    <a:pt x="20" y="20"/>
                  </a:lnTo>
                  <a:lnTo>
                    <a:pt x="12" y="23"/>
                  </a:lnTo>
                  <a:lnTo>
                    <a:pt x="0" y="20"/>
                  </a:lnTo>
                  <a:lnTo>
                    <a:pt x="2" y="9"/>
                  </a:lnTo>
                  <a:lnTo>
                    <a:pt x="4" y="3"/>
                  </a:lnTo>
                  <a:lnTo>
                    <a:pt x="10" y="1"/>
                  </a:lnTo>
                  <a:lnTo>
                    <a:pt x="19" y="0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Freeform 1220"/>
            <p:cNvSpPr>
              <a:spLocks/>
            </p:cNvSpPr>
            <p:nvPr/>
          </p:nvSpPr>
          <p:spPr bwMode="gray">
            <a:xfrm>
              <a:off x="2600286" y="2927463"/>
              <a:ext cx="175789" cy="107091"/>
            </a:xfrm>
            <a:custGeom>
              <a:avLst/>
              <a:gdLst>
                <a:gd name="T0" fmla="*/ 14 w 84"/>
                <a:gd name="T1" fmla="*/ 12 h 52"/>
                <a:gd name="T2" fmla="*/ 14 w 84"/>
                <a:gd name="T3" fmla="*/ 4 h 52"/>
                <a:gd name="T4" fmla="*/ 21 w 84"/>
                <a:gd name="T5" fmla="*/ 0 h 52"/>
                <a:gd name="T6" fmla="*/ 30 w 84"/>
                <a:gd name="T7" fmla="*/ 0 h 52"/>
                <a:gd name="T8" fmla="*/ 30 w 84"/>
                <a:gd name="T9" fmla="*/ 6 h 52"/>
                <a:gd name="T10" fmla="*/ 32 w 84"/>
                <a:gd name="T11" fmla="*/ 9 h 52"/>
                <a:gd name="T12" fmla="*/ 39 w 84"/>
                <a:gd name="T13" fmla="*/ 11 h 52"/>
                <a:gd name="T14" fmla="*/ 40 w 84"/>
                <a:gd name="T15" fmla="*/ 12 h 52"/>
                <a:gd name="T16" fmla="*/ 42 w 84"/>
                <a:gd name="T17" fmla="*/ 15 h 52"/>
                <a:gd name="T18" fmla="*/ 47 w 84"/>
                <a:gd name="T19" fmla="*/ 17 h 52"/>
                <a:gd name="T20" fmla="*/ 53 w 84"/>
                <a:gd name="T21" fmla="*/ 22 h 52"/>
                <a:gd name="T22" fmla="*/ 63 w 84"/>
                <a:gd name="T23" fmla="*/ 25 h 52"/>
                <a:gd name="T24" fmla="*/ 65 w 84"/>
                <a:gd name="T25" fmla="*/ 29 h 52"/>
                <a:gd name="T26" fmla="*/ 66 w 84"/>
                <a:gd name="T27" fmla="*/ 34 h 52"/>
                <a:gd name="T28" fmla="*/ 74 w 84"/>
                <a:gd name="T29" fmla="*/ 35 h 52"/>
                <a:gd name="T30" fmla="*/ 82 w 84"/>
                <a:gd name="T31" fmla="*/ 37 h 52"/>
                <a:gd name="T32" fmla="*/ 82 w 84"/>
                <a:gd name="T33" fmla="*/ 43 h 52"/>
                <a:gd name="T34" fmla="*/ 75 w 84"/>
                <a:gd name="T35" fmla="*/ 46 h 52"/>
                <a:gd name="T36" fmla="*/ 64 w 84"/>
                <a:gd name="T37" fmla="*/ 43 h 52"/>
                <a:gd name="T38" fmla="*/ 57 w 84"/>
                <a:gd name="T39" fmla="*/ 39 h 52"/>
                <a:gd name="T40" fmla="*/ 52 w 84"/>
                <a:gd name="T41" fmla="*/ 34 h 52"/>
                <a:gd name="T42" fmla="*/ 48 w 84"/>
                <a:gd name="T43" fmla="*/ 31 h 52"/>
                <a:gd name="T44" fmla="*/ 44 w 84"/>
                <a:gd name="T45" fmla="*/ 35 h 52"/>
                <a:gd name="T46" fmla="*/ 39 w 84"/>
                <a:gd name="T47" fmla="*/ 43 h 52"/>
                <a:gd name="T48" fmla="*/ 31 w 84"/>
                <a:gd name="T49" fmla="*/ 51 h 52"/>
                <a:gd name="T50" fmla="*/ 19 w 84"/>
                <a:gd name="T51" fmla="*/ 52 h 52"/>
                <a:gd name="T52" fmla="*/ 20 w 84"/>
                <a:gd name="T53" fmla="*/ 43 h 52"/>
                <a:gd name="T54" fmla="*/ 12 w 84"/>
                <a:gd name="T55" fmla="*/ 42 h 52"/>
                <a:gd name="T56" fmla="*/ 8 w 84"/>
                <a:gd name="T57" fmla="*/ 42 h 52"/>
                <a:gd name="T58" fmla="*/ 5 w 84"/>
                <a:gd name="T59" fmla="*/ 46 h 52"/>
                <a:gd name="T60" fmla="*/ 0 w 84"/>
                <a:gd name="T61" fmla="*/ 41 h 52"/>
                <a:gd name="T62" fmla="*/ 5 w 84"/>
                <a:gd name="T63" fmla="*/ 37 h 52"/>
                <a:gd name="T64" fmla="*/ 12 w 84"/>
                <a:gd name="T65" fmla="*/ 29 h 52"/>
                <a:gd name="T66" fmla="*/ 12 w 84"/>
                <a:gd name="T67" fmla="*/ 20 h 52"/>
                <a:gd name="T68" fmla="*/ 14 w 84"/>
                <a:gd name="T69" fmla="*/ 17 h 52"/>
                <a:gd name="T70" fmla="*/ 14 w 84"/>
                <a:gd name="T71" fmla="*/ 12 h 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4"/>
                <a:gd name="T109" fmla="*/ 0 h 52"/>
                <a:gd name="T110" fmla="*/ 84 w 84"/>
                <a:gd name="T111" fmla="*/ 52 h 5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4" h="52">
                  <a:moveTo>
                    <a:pt x="14" y="1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2" y="37"/>
                    <a:pt x="84" y="42"/>
                    <a:pt x="82" y="43"/>
                  </a:cubicBezTo>
                  <a:cubicBezTo>
                    <a:pt x="80" y="43"/>
                    <a:pt x="79" y="46"/>
                    <a:pt x="75" y="46"/>
                  </a:cubicBezTo>
                  <a:cubicBezTo>
                    <a:pt x="71" y="46"/>
                    <a:pt x="64" y="43"/>
                    <a:pt x="64" y="43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44" y="33"/>
                    <a:pt x="44" y="35"/>
                  </a:cubicBezTo>
                  <a:cubicBezTo>
                    <a:pt x="43" y="37"/>
                    <a:pt x="39" y="43"/>
                    <a:pt x="39" y="4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17"/>
                    <a:pt x="14" y="17"/>
                    <a:pt x="14" y="17"/>
                  </a:cubicBezTo>
                  <a:lnTo>
                    <a:pt x="14" y="1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Freeform 1221"/>
            <p:cNvSpPr>
              <a:spLocks/>
            </p:cNvSpPr>
            <p:nvPr/>
          </p:nvSpPr>
          <p:spPr bwMode="gray">
            <a:xfrm>
              <a:off x="2303043" y="2759632"/>
              <a:ext cx="103875" cy="55944"/>
            </a:xfrm>
            <a:custGeom>
              <a:avLst/>
              <a:gdLst>
                <a:gd name="T0" fmla="*/ 4 w 50"/>
                <a:gd name="T1" fmla="*/ 19 h 27"/>
                <a:gd name="T2" fmla="*/ 0 w 50"/>
                <a:gd name="T3" fmla="*/ 17 h 27"/>
                <a:gd name="T4" fmla="*/ 7 w 50"/>
                <a:gd name="T5" fmla="*/ 12 h 27"/>
                <a:gd name="T6" fmla="*/ 12 w 50"/>
                <a:gd name="T7" fmla="*/ 7 h 27"/>
                <a:gd name="T8" fmla="*/ 14 w 50"/>
                <a:gd name="T9" fmla="*/ 0 h 27"/>
                <a:gd name="T10" fmla="*/ 20 w 50"/>
                <a:gd name="T11" fmla="*/ 1 h 27"/>
                <a:gd name="T12" fmla="*/ 27 w 50"/>
                <a:gd name="T13" fmla="*/ 5 h 27"/>
                <a:gd name="T14" fmla="*/ 34 w 50"/>
                <a:gd name="T15" fmla="*/ 10 h 27"/>
                <a:gd name="T16" fmla="*/ 44 w 50"/>
                <a:gd name="T17" fmla="*/ 13 h 27"/>
                <a:gd name="T18" fmla="*/ 49 w 50"/>
                <a:gd name="T19" fmla="*/ 17 h 27"/>
                <a:gd name="T20" fmla="*/ 50 w 50"/>
                <a:gd name="T21" fmla="*/ 23 h 27"/>
                <a:gd name="T22" fmla="*/ 47 w 50"/>
                <a:gd name="T23" fmla="*/ 25 h 27"/>
                <a:gd name="T24" fmla="*/ 40 w 50"/>
                <a:gd name="T25" fmla="*/ 26 h 27"/>
                <a:gd name="T26" fmla="*/ 32 w 50"/>
                <a:gd name="T27" fmla="*/ 27 h 27"/>
                <a:gd name="T28" fmla="*/ 20 w 50"/>
                <a:gd name="T29" fmla="*/ 25 h 27"/>
                <a:gd name="T30" fmla="*/ 12 w 50"/>
                <a:gd name="T31" fmla="*/ 22 h 27"/>
                <a:gd name="T32" fmla="*/ 4 w 50"/>
                <a:gd name="T33" fmla="*/ 19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"/>
                <a:gd name="T52" fmla="*/ 0 h 27"/>
                <a:gd name="T53" fmla="*/ 50 w 50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" h="27">
                  <a:moveTo>
                    <a:pt x="4" y="19"/>
                  </a:moveTo>
                  <a:lnTo>
                    <a:pt x="0" y="17"/>
                  </a:lnTo>
                  <a:lnTo>
                    <a:pt x="7" y="12"/>
                  </a:lnTo>
                  <a:lnTo>
                    <a:pt x="12" y="7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7" y="5"/>
                  </a:lnTo>
                  <a:lnTo>
                    <a:pt x="34" y="10"/>
                  </a:lnTo>
                  <a:lnTo>
                    <a:pt x="44" y="13"/>
                  </a:lnTo>
                  <a:lnTo>
                    <a:pt x="49" y="17"/>
                  </a:lnTo>
                  <a:lnTo>
                    <a:pt x="50" y="23"/>
                  </a:lnTo>
                  <a:lnTo>
                    <a:pt x="47" y="25"/>
                  </a:lnTo>
                  <a:lnTo>
                    <a:pt x="40" y="26"/>
                  </a:lnTo>
                  <a:lnTo>
                    <a:pt x="32" y="27"/>
                  </a:lnTo>
                  <a:lnTo>
                    <a:pt x="20" y="25"/>
                  </a:lnTo>
                  <a:lnTo>
                    <a:pt x="12" y="22"/>
                  </a:lnTo>
                  <a:lnTo>
                    <a:pt x="4" y="1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Freeform 1222"/>
            <p:cNvSpPr>
              <a:spLocks/>
            </p:cNvSpPr>
            <p:nvPr/>
          </p:nvSpPr>
          <p:spPr bwMode="gray">
            <a:xfrm>
              <a:off x="4163210" y="2900290"/>
              <a:ext cx="258889" cy="126273"/>
            </a:xfrm>
            <a:custGeom>
              <a:avLst/>
              <a:gdLst>
                <a:gd name="T0" fmla="*/ 11 w 125"/>
                <a:gd name="T1" fmla="*/ 21 h 61"/>
                <a:gd name="T2" fmla="*/ 0 w 125"/>
                <a:gd name="T3" fmla="*/ 21 h 61"/>
                <a:gd name="T4" fmla="*/ 5 w 125"/>
                <a:gd name="T5" fmla="*/ 14 h 61"/>
                <a:gd name="T6" fmla="*/ 8 w 125"/>
                <a:gd name="T7" fmla="*/ 7 h 61"/>
                <a:gd name="T8" fmla="*/ 16 w 125"/>
                <a:gd name="T9" fmla="*/ 2 h 61"/>
                <a:gd name="T10" fmla="*/ 23 w 125"/>
                <a:gd name="T11" fmla="*/ 4 h 61"/>
                <a:gd name="T12" fmla="*/ 31 w 125"/>
                <a:gd name="T13" fmla="*/ 10 h 61"/>
                <a:gd name="T14" fmla="*/ 34 w 125"/>
                <a:gd name="T15" fmla="*/ 18 h 61"/>
                <a:gd name="T16" fmla="*/ 36 w 125"/>
                <a:gd name="T17" fmla="*/ 21 h 61"/>
                <a:gd name="T18" fmla="*/ 41 w 125"/>
                <a:gd name="T19" fmla="*/ 18 h 61"/>
                <a:gd name="T20" fmla="*/ 45 w 125"/>
                <a:gd name="T21" fmla="*/ 13 h 61"/>
                <a:gd name="T22" fmla="*/ 48 w 125"/>
                <a:gd name="T23" fmla="*/ 8 h 61"/>
                <a:gd name="T24" fmla="*/ 51 w 125"/>
                <a:gd name="T25" fmla="*/ 11 h 61"/>
                <a:gd name="T26" fmla="*/ 55 w 125"/>
                <a:gd name="T27" fmla="*/ 16 h 61"/>
                <a:gd name="T28" fmla="*/ 60 w 125"/>
                <a:gd name="T29" fmla="*/ 10 h 61"/>
                <a:gd name="T30" fmla="*/ 65 w 125"/>
                <a:gd name="T31" fmla="*/ 6 h 61"/>
                <a:gd name="T32" fmla="*/ 69 w 125"/>
                <a:gd name="T33" fmla="*/ 8 h 61"/>
                <a:gd name="T34" fmla="*/ 78 w 125"/>
                <a:gd name="T35" fmla="*/ 10 h 61"/>
                <a:gd name="T36" fmla="*/ 89 w 125"/>
                <a:gd name="T37" fmla="*/ 6 h 61"/>
                <a:gd name="T38" fmla="*/ 96 w 125"/>
                <a:gd name="T39" fmla="*/ 0 h 61"/>
                <a:gd name="T40" fmla="*/ 105 w 125"/>
                <a:gd name="T41" fmla="*/ 8 h 61"/>
                <a:gd name="T42" fmla="*/ 114 w 125"/>
                <a:gd name="T43" fmla="*/ 12 h 61"/>
                <a:gd name="T44" fmla="*/ 120 w 125"/>
                <a:gd name="T45" fmla="*/ 18 h 61"/>
                <a:gd name="T46" fmla="*/ 125 w 125"/>
                <a:gd name="T47" fmla="*/ 25 h 61"/>
                <a:gd name="T48" fmla="*/ 125 w 125"/>
                <a:gd name="T49" fmla="*/ 32 h 61"/>
                <a:gd name="T50" fmla="*/ 118 w 125"/>
                <a:gd name="T51" fmla="*/ 37 h 61"/>
                <a:gd name="T52" fmla="*/ 105 w 125"/>
                <a:gd name="T53" fmla="*/ 45 h 61"/>
                <a:gd name="T54" fmla="*/ 91 w 125"/>
                <a:gd name="T55" fmla="*/ 50 h 61"/>
                <a:gd name="T56" fmla="*/ 77 w 125"/>
                <a:gd name="T57" fmla="*/ 55 h 61"/>
                <a:gd name="T58" fmla="*/ 66 w 125"/>
                <a:gd name="T59" fmla="*/ 61 h 61"/>
                <a:gd name="T60" fmla="*/ 55 w 125"/>
                <a:gd name="T61" fmla="*/ 61 h 61"/>
                <a:gd name="T62" fmla="*/ 45 w 125"/>
                <a:gd name="T63" fmla="*/ 57 h 61"/>
                <a:gd name="T64" fmla="*/ 37 w 125"/>
                <a:gd name="T65" fmla="*/ 52 h 61"/>
                <a:gd name="T66" fmla="*/ 15 w 125"/>
                <a:gd name="T67" fmla="*/ 52 h 61"/>
                <a:gd name="T68" fmla="*/ 24 w 125"/>
                <a:gd name="T69" fmla="*/ 46 h 61"/>
                <a:gd name="T70" fmla="*/ 26 w 125"/>
                <a:gd name="T71" fmla="*/ 39 h 61"/>
                <a:gd name="T72" fmla="*/ 19 w 125"/>
                <a:gd name="T73" fmla="*/ 36 h 61"/>
                <a:gd name="T74" fmla="*/ 11 w 125"/>
                <a:gd name="T75" fmla="*/ 34 h 61"/>
                <a:gd name="T76" fmla="*/ 3 w 125"/>
                <a:gd name="T77" fmla="*/ 32 h 61"/>
                <a:gd name="T78" fmla="*/ 14 w 125"/>
                <a:gd name="T79" fmla="*/ 28 h 61"/>
                <a:gd name="T80" fmla="*/ 23 w 125"/>
                <a:gd name="T81" fmla="*/ 24 h 61"/>
                <a:gd name="T82" fmla="*/ 18 w 125"/>
                <a:gd name="T83" fmla="*/ 20 h 61"/>
                <a:gd name="T84" fmla="*/ 11 w 125"/>
                <a:gd name="T85" fmla="*/ 21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61"/>
                <a:gd name="T131" fmla="*/ 125 w 125"/>
                <a:gd name="T132" fmla="*/ 61 h 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61">
                  <a:moveTo>
                    <a:pt x="11" y="21"/>
                  </a:moveTo>
                  <a:lnTo>
                    <a:pt x="0" y="21"/>
                  </a:lnTo>
                  <a:lnTo>
                    <a:pt x="5" y="14"/>
                  </a:lnTo>
                  <a:lnTo>
                    <a:pt x="8" y="7"/>
                  </a:lnTo>
                  <a:lnTo>
                    <a:pt x="16" y="2"/>
                  </a:lnTo>
                  <a:lnTo>
                    <a:pt x="23" y="4"/>
                  </a:lnTo>
                  <a:lnTo>
                    <a:pt x="31" y="10"/>
                  </a:lnTo>
                  <a:lnTo>
                    <a:pt x="34" y="18"/>
                  </a:lnTo>
                  <a:lnTo>
                    <a:pt x="36" y="21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48" y="8"/>
                  </a:lnTo>
                  <a:lnTo>
                    <a:pt x="51" y="11"/>
                  </a:lnTo>
                  <a:lnTo>
                    <a:pt x="55" y="16"/>
                  </a:lnTo>
                  <a:lnTo>
                    <a:pt x="60" y="10"/>
                  </a:lnTo>
                  <a:lnTo>
                    <a:pt x="65" y="6"/>
                  </a:lnTo>
                  <a:lnTo>
                    <a:pt x="69" y="8"/>
                  </a:lnTo>
                  <a:lnTo>
                    <a:pt x="78" y="10"/>
                  </a:lnTo>
                  <a:lnTo>
                    <a:pt x="89" y="6"/>
                  </a:lnTo>
                  <a:lnTo>
                    <a:pt x="96" y="0"/>
                  </a:lnTo>
                  <a:lnTo>
                    <a:pt x="105" y="8"/>
                  </a:lnTo>
                  <a:lnTo>
                    <a:pt x="114" y="12"/>
                  </a:lnTo>
                  <a:lnTo>
                    <a:pt x="120" y="18"/>
                  </a:lnTo>
                  <a:lnTo>
                    <a:pt x="125" y="25"/>
                  </a:lnTo>
                  <a:lnTo>
                    <a:pt x="125" y="32"/>
                  </a:lnTo>
                  <a:lnTo>
                    <a:pt x="118" y="37"/>
                  </a:lnTo>
                  <a:lnTo>
                    <a:pt x="105" y="45"/>
                  </a:lnTo>
                  <a:lnTo>
                    <a:pt x="91" y="50"/>
                  </a:lnTo>
                  <a:lnTo>
                    <a:pt x="77" y="55"/>
                  </a:lnTo>
                  <a:lnTo>
                    <a:pt x="66" y="61"/>
                  </a:lnTo>
                  <a:lnTo>
                    <a:pt x="55" y="61"/>
                  </a:lnTo>
                  <a:lnTo>
                    <a:pt x="45" y="57"/>
                  </a:lnTo>
                  <a:lnTo>
                    <a:pt x="37" y="52"/>
                  </a:lnTo>
                  <a:lnTo>
                    <a:pt x="15" y="52"/>
                  </a:lnTo>
                  <a:lnTo>
                    <a:pt x="24" y="46"/>
                  </a:lnTo>
                  <a:lnTo>
                    <a:pt x="26" y="39"/>
                  </a:lnTo>
                  <a:lnTo>
                    <a:pt x="19" y="36"/>
                  </a:lnTo>
                  <a:lnTo>
                    <a:pt x="11" y="34"/>
                  </a:lnTo>
                  <a:lnTo>
                    <a:pt x="3" y="32"/>
                  </a:lnTo>
                  <a:lnTo>
                    <a:pt x="14" y="28"/>
                  </a:lnTo>
                  <a:lnTo>
                    <a:pt x="23" y="24"/>
                  </a:lnTo>
                  <a:lnTo>
                    <a:pt x="18" y="20"/>
                  </a:lnTo>
                  <a:lnTo>
                    <a:pt x="11" y="2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Freeform 1223"/>
            <p:cNvSpPr>
              <a:spLocks/>
            </p:cNvSpPr>
            <p:nvPr/>
          </p:nvSpPr>
          <p:spPr bwMode="gray">
            <a:xfrm>
              <a:off x="2913510" y="2828363"/>
              <a:ext cx="30363" cy="23975"/>
            </a:xfrm>
            <a:custGeom>
              <a:avLst/>
              <a:gdLst>
                <a:gd name="T0" fmla="*/ 6 w 15"/>
                <a:gd name="T1" fmla="*/ 0 h 12"/>
                <a:gd name="T2" fmla="*/ 12 w 15"/>
                <a:gd name="T3" fmla="*/ 4 h 12"/>
                <a:gd name="T4" fmla="*/ 15 w 15"/>
                <a:gd name="T5" fmla="*/ 9 h 12"/>
                <a:gd name="T6" fmla="*/ 12 w 15"/>
                <a:gd name="T7" fmla="*/ 12 h 12"/>
                <a:gd name="T8" fmla="*/ 4 w 15"/>
                <a:gd name="T9" fmla="*/ 10 h 12"/>
                <a:gd name="T10" fmla="*/ 0 w 15"/>
                <a:gd name="T11" fmla="*/ 6 h 12"/>
                <a:gd name="T12" fmla="*/ 0 w 15"/>
                <a:gd name="T13" fmla="*/ 0 h 12"/>
                <a:gd name="T14" fmla="*/ 6 w 15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2"/>
                <a:gd name="T26" fmla="*/ 15 w 1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2">
                  <a:moveTo>
                    <a:pt x="6" y="0"/>
                  </a:moveTo>
                  <a:lnTo>
                    <a:pt x="12" y="4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0" name="Freeform 1224"/>
            <p:cNvSpPr>
              <a:spLocks/>
            </p:cNvSpPr>
            <p:nvPr/>
          </p:nvSpPr>
          <p:spPr bwMode="gray">
            <a:xfrm>
              <a:off x="2533166" y="2574219"/>
              <a:ext cx="723931" cy="513083"/>
            </a:xfrm>
            <a:custGeom>
              <a:avLst/>
              <a:gdLst>
                <a:gd name="T0" fmla="*/ 112 w 347"/>
                <a:gd name="T1" fmla="*/ 22 h 246"/>
                <a:gd name="T2" fmla="*/ 116 w 347"/>
                <a:gd name="T3" fmla="*/ 40 h 246"/>
                <a:gd name="T4" fmla="*/ 139 w 347"/>
                <a:gd name="T5" fmla="*/ 27 h 246"/>
                <a:gd name="T6" fmla="*/ 178 w 347"/>
                <a:gd name="T7" fmla="*/ 34 h 246"/>
                <a:gd name="T8" fmla="*/ 188 w 347"/>
                <a:gd name="T9" fmla="*/ 40 h 246"/>
                <a:gd name="T10" fmla="*/ 194 w 347"/>
                <a:gd name="T11" fmla="*/ 44 h 246"/>
                <a:gd name="T12" fmla="*/ 210 w 347"/>
                <a:gd name="T13" fmla="*/ 51 h 246"/>
                <a:gd name="T14" fmla="*/ 214 w 347"/>
                <a:gd name="T15" fmla="*/ 65 h 246"/>
                <a:gd name="T16" fmla="*/ 230 w 347"/>
                <a:gd name="T17" fmla="*/ 67 h 246"/>
                <a:gd name="T18" fmla="*/ 250 w 347"/>
                <a:gd name="T19" fmla="*/ 70 h 246"/>
                <a:gd name="T20" fmla="*/ 244 w 347"/>
                <a:gd name="T21" fmla="*/ 81 h 246"/>
                <a:gd name="T22" fmla="*/ 270 w 347"/>
                <a:gd name="T23" fmla="*/ 86 h 246"/>
                <a:gd name="T24" fmla="*/ 256 w 347"/>
                <a:gd name="T25" fmla="*/ 91 h 246"/>
                <a:gd name="T26" fmla="*/ 276 w 347"/>
                <a:gd name="T27" fmla="*/ 100 h 246"/>
                <a:gd name="T28" fmla="*/ 256 w 347"/>
                <a:gd name="T29" fmla="*/ 104 h 246"/>
                <a:gd name="T30" fmla="*/ 272 w 347"/>
                <a:gd name="T31" fmla="*/ 116 h 246"/>
                <a:gd name="T32" fmla="*/ 292 w 347"/>
                <a:gd name="T33" fmla="*/ 126 h 246"/>
                <a:gd name="T34" fmla="*/ 312 w 347"/>
                <a:gd name="T35" fmla="*/ 135 h 246"/>
                <a:gd name="T36" fmla="*/ 337 w 347"/>
                <a:gd name="T37" fmla="*/ 146 h 246"/>
                <a:gd name="T38" fmla="*/ 325 w 347"/>
                <a:gd name="T39" fmla="*/ 161 h 246"/>
                <a:gd name="T40" fmla="*/ 314 w 347"/>
                <a:gd name="T41" fmla="*/ 180 h 246"/>
                <a:gd name="T42" fmla="*/ 289 w 347"/>
                <a:gd name="T43" fmla="*/ 166 h 246"/>
                <a:gd name="T44" fmla="*/ 268 w 347"/>
                <a:gd name="T45" fmla="*/ 172 h 246"/>
                <a:gd name="T46" fmla="*/ 306 w 347"/>
                <a:gd name="T47" fmla="*/ 213 h 246"/>
                <a:gd name="T48" fmla="*/ 296 w 347"/>
                <a:gd name="T49" fmla="*/ 232 h 246"/>
                <a:gd name="T50" fmla="*/ 254 w 347"/>
                <a:gd name="T51" fmla="*/ 211 h 246"/>
                <a:gd name="T52" fmla="*/ 284 w 347"/>
                <a:gd name="T53" fmla="*/ 246 h 246"/>
                <a:gd name="T54" fmla="*/ 235 w 347"/>
                <a:gd name="T55" fmla="*/ 228 h 246"/>
                <a:gd name="T56" fmla="*/ 221 w 347"/>
                <a:gd name="T57" fmla="*/ 214 h 246"/>
                <a:gd name="T58" fmla="*/ 198 w 347"/>
                <a:gd name="T59" fmla="*/ 198 h 246"/>
                <a:gd name="T60" fmla="*/ 178 w 347"/>
                <a:gd name="T61" fmla="*/ 193 h 246"/>
                <a:gd name="T62" fmla="*/ 156 w 347"/>
                <a:gd name="T63" fmla="*/ 202 h 246"/>
                <a:gd name="T64" fmla="*/ 152 w 347"/>
                <a:gd name="T65" fmla="*/ 176 h 246"/>
                <a:gd name="T66" fmla="*/ 179 w 347"/>
                <a:gd name="T67" fmla="*/ 180 h 246"/>
                <a:gd name="T68" fmla="*/ 184 w 347"/>
                <a:gd name="T69" fmla="*/ 166 h 246"/>
                <a:gd name="T70" fmla="*/ 205 w 347"/>
                <a:gd name="T71" fmla="*/ 129 h 246"/>
                <a:gd name="T72" fmla="*/ 186 w 347"/>
                <a:gd name="T73" fmla="*/ 116 h 246"/>
                <a:gd name="T74" fmla="*/ 164 w 347"/>
                <a:gd name="T75" fmla="*/ 113 h 246"/>
                <a:gd name="T76" fmla="*/ 159 w 347"/>
                <a:gd name="T77" fmla="*/ 92 h 246"/>
                <a:gd name="T78" fmla="*/ 140 w 347"/>
                <a:gd name="T79" fmla="*/ 80 h 246"/>
                <a:gd name="T80" fmla="*/ 134 w 347"/>
                <a:gd name="T81" fmla="*/ 84 h 246"/>
                <a:gd name="T82" fmla="*/ 98 w 347"/>
                <a:gd name="T83" fmla="*/ 86 h 246"/>
                <a:gd name="T84" fmla="*/ 42 w 347"/>
                <a:gd name="T85" fmla="*/ 82 h 246"/>
                <a:gd name="T86" fmla="*/ 16 w 347"/>
                <a:gd name="T87" fmla="*/ 76 h 246"/>
                <a:gd name="T88" fmla="*/ 25 w 347"/>
                <a:gd name="T89" fmla="*/ 64 h 246"/>
                <a:gd name="T90" fmla="*/ 0 w 347"/>
                <a:gd name="T91" fmla="*/ 54 h 246"/>
                <a:gd name="T92" fmla="*/ 29 w 347"/>
                <a:gd name="T93" fmla="*/ 2 h 246"/>
                <a:gd name="T94" fmla="*/ 49 w 347"/>
                <a:gd name="T95" fmla="*/ 10 h 246"/>
                <a:gd name="T96" fmla="*/ 52 w 347"/>
                <a:gd name="T97" fmla="*/ 56 h 246"/>
                <a:gd name="T98" fmla="*/ 60 w 347"/>
                <a:gd name="T99" fmla="*/ 34 h 246"/>
                <a:gd name="T100" fmla="*/ 82 w 347"/>
                <a:gd name="T101" fmla="*/ 4 h 2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47"/>
                <a:gd name="T154" fmla="*/ 0 h 246"/>
                <a:gd name="T155" fmla="*/ 347 w 347"/>
                <a:gd name="T156" fmla="*/ 246 h 2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47" h="246">
                  <a:moveTo>
                    <a:pt x="102" y="5"/>
                  </a:moveTo>
                  <a:cubicBezTo>
                    <a:pt x="106" y="11"/>
                    <a:pt x="106" y="11"/>
                    <a:pt x="106" y="11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9" y="40"/>
                    <a:pt x="109" y="40"/>
                    <a:pt x="109" y="40"/>
                  </a:cubicBezTo>
                  <a:cubicBezTo>
                    <a:pt x="116" y="40"/>
                    <a:pt x="116" y="40"/>
                    <a:pt x="116" y="40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62" y="26"/>
                    <a:pt x="162" y="26"/>
                    <a:pt x="162" y="26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78" y="34"/>
                    <a:pt x="178" y="34"/>
                    <a:pt x="178" y="34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8" y="40"/>
                    <a:pt x="188" y="40"/>
                    <a:pt x="188" y="40"/>
                  </a:cubicBezTo>
                  <a:cubicBezTo>
                    <a:pt x="184" y="45"/>
                    <a:pt x="184" y="45"/>
                    <a:pt x="184" y="45"/>
                  </a:cubicBezTo>
                  <a:cubicBezTo>
                    <a:pt x="179" y="50"/>
                    <a:pt x="179" y="50"/>
                    <a:pt x="179" y="50"/>
                  </a:cubicBezTo>
                  <a:cubicBezTo>
                    <a:pt x="186" y="50"/>
                    <a:pt x="186" y="50"/>
                    <a:pt x="186" y="50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210" y="51"/>
                    <a:pt x="210" y="51"/>
                    <a:pt x="210" y="51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7"/>
                    <a:pt x="222" y="57"/>
                    <a:pt x="222" y="57"/>
                  </a:cubicBezTo>
                  <a:cubicBezTo>
                    <a:pt x="219" y="60"/>
                    <a:pt x="219" y="60"/>
                    <a:pt x="219" y="60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8" y="68"/>
                    <a:pt x="218" y="68"/>
                    <a:pt x="218" y="68"/>
                  </a:cubicBezTo>
                  <a:cubicBezTo>
                    <a:pt x="226" y="65"/>
                    <a:pt x="226" y="65"/>
                    <a:pt x="226" y="65"/>
                  </a:cubicBezTo>
                  <a:cubicBezTo>
                    <a:pt x="230" y="64"/>
                    <a:pt x="230" y="64"/>
                    <a:pt x="230" y="64"/>
                  </a:cubicBezTo>
                  <a:cubicBezTo>
                    <a:pt x="230" y="67"/>
                    <a:pt x="230" y="67"/>
                    <a:pt x="230" y="67"/>
                  </a:cubicBezTo>
                  <a:cubicBezTo>
                    <a:pt x="224" y="74"/>
                    <a:pt x="224" y="74"/>
                    <a:pt x="224" y="74"/>
                  </a:cubicBezTo>
                  <a:cubicBezTo>
                    <a:pt x="229" y="73"/>
                    <a:pt x="229" y="73"/>
                    <a:pt x="229" y="73"/>
                  </a:cubicBezTo>
                  <a:cubicBezTo>
                    <a:pt x="240" y="70"/>
                    <a:pt x="240" y="70"/>
                    <a:pt x="240" y="70"/>
                  </a:cubicBezTo>
                  <a:cubicBezTo>
                    <a:pt x="250" y="70"/>
                    <a:pt x="250" y="70"/>
                    <a:pt x="250" y="70"/>
                  </a:cubicBezTo>
                  <a:cubicBezTo>
                    <a:pt x="257" y="72"/>
                    <a:pt x="257" y="72"/>
                    <a:pt x="257" y="72"/>
                  </a:cubicBezTo>
                  <a:cubicBezTo>
                    <a:pt x="256" y="76"/>
                    <a:pt x="256" y="76"/>
                    <a:pt x="256" y="76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44" y="81"/>
                    <a:pt x="244" y="81"/>
                    <a:pt x="244" y="81"/>
                  </a:cubicBezTo>
                  <a:cubicBezTo>
                    <a:pt x="250" y="84"/>
                    <a:pt x="250" y="84"/>
                    <a:pt x="250" y="84"/>
                  </a:cubicBezTo>
                  <a:cubicBezTo>
                    <a:pt x="262" y="80"/>
                    <a:pt x="262" y="80"/>
                    <a:pt x="262" y="80"/>
                  </a:cubicBezTo>
                  <a:cubicBezTo>
                    <a:pt x="268" y="82"/>
                    <a:pt x="268" y="82"/>
                    <a:pt x="268" y="82"/>
                  </a:cubicBezTo>
                  <a:cubicBezTo>
                    <a:pt x="270" y="86"/>
                    <a:pt x="270" y="86"/>
                    <a:pt x="270" y="86"/>
                  </a:cubicBezTo>
                  <a:cubicBezTo>
                    <a:pt x="271" y="92"/>
                    <a:pt x="271" y="92"/>
                    <a:pt x="271" y="92"/>
                  </a:cubicBezTo>
                  <a:cubicBezTo>
                    <a:pt x="266" y="91"/>
                    <a:pt x="266" y="91"/>
                    <a:pt x="266" y="91"/>
                  </a:cubicBezTo>
                  <a:cubicBezTo>
                    <a:pt x="262" y="91"/>
                    <a:pt x="262" y="91"/>
                    <a:pt x="262" y="91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64" y="96"/>
                    <a:pt x="264" y="96"/>
                    <a:pt x="264" y="96"/>
                  </a:cubicBezTo>
                  <a:cubicBezTo>
                    <a:pt x="272" y="96"/>
                    <a:pt x="272" y="96"/>
                    <a:pt x="272" y="96"/>
                  </a:cubicBezTo>
                  <a:cubicBezTo>
                    <a:pt x="276" y="100"/>
                    <a:pt x="276" y="100"/>
                    <a:pt x="276" y="100"/>
                  </a:cubicBezTo>
                  <a:cubicBezTo>
                    <a:pt x="277" y="104"/>
                    <a:pt x="277" y="104"/>
                    <a:pt x="277" y="104"/>
                  </a:cubicBezTo>
                  <a:cubicBezTo>
                    <a:pt x="277" y="104"/>
                    <a:pt x="277" y="103"/>
                    <a:pt x="272" y="103"/>
                  </a:cubicBezTo>
                  <a:cubicBezTo>
                    <a:pt x="266" y="103"/>
                    <a:pt x="262" y="102"/>
                    <a:pt x="260" y="102"/>
                  </a:cubicBezTo>
                  <a:cubicBezTo>
                    <a:pt x="258" y="102"/>
                    <a:pt x="256" y="104"/>
                    <a:pt x="256" y="104"/>
                  </a:cubicBezTo>
                  <a:cubicBezTo>
                    <a:pt x="257" y="108"/>
                    <a:pt x="257" y="108"/>
                    <a:pt x="257" y="108"/>
                  </a:cubicBezTo>
                  <a:cubicBezTo>
                    <a:pt x="260" y="112"/>
                    <a:pt x="260" y="112"/>
                    <a:pt x="260" y="112"/>
                  </a:cubicBezTo>
                  <a:cubicBezTo>
                    <a:pt x="266" y="117"/>
                    <a:pt x="266" y="117"/>
                    <a:pt x="266" y="117"/>
                  </a:cubicBezTo>
                  <a:cubicBezTo>
                    <a:pt x="272" y="116"/>
                    <a:pt x="272" y="116"/>
                    <a:pt x="272" y="116"/>
                  </a:cubicBezTo>
                  <a:cubicBezTo>
                    <a:pt x="278" y="116"/>
                    <a:pt x="278" y="116"/>
                    <a:pt x="278" y="116"/>
                  </a:cubicBezTo>
                  <a:cubicBezTo>
                    <a:pt x="286" y="120"/>
                    <a:pt x="286" y="120"/>
                    <a:pt x="286" y="120"/>
                  </a:cubicBezTo>
                  <a:cubicBezTo>
                    <a:pt x="287" y="125"/>
                    <a:pt x="287" y="125"/>
                    <a:pt x="287" y="125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8" y="128"/>
                    <a:pt x="298" y="128"/>
                    <a:pt x="298" y="128"/>
                  </a:cubicBezTo>
                  <a:cubicBezTo>
                    <a:pt x="304" y="131"/>
                    <a:pt x="304" y="131"/>
                    <a:pt x="304" y="131"/>
                  </a:cubicBezTo>
                  <a:cubicBezTo>
                    <a:pt x="305" y="135"/>
                    <a:pt x="305" y="135"/>
                    <a:pt x="305" y="135"/>
                  </a:cubicBezTo>
                  <a:cubicBezTo>
                    <a:pt x="312" y="135"/>
                    <a:pt x="312" y="135"/>
                    <a:pt x="312" y="135"/>
                  </a:cubicBezTo>
                  <a:cubicBezTo>
                    <a:pt x="318" y="136"/>
                    <a:pt x="318" y="136"/>
                    <a:pt x="318" y="136"/>
                  </a:cubicBezTo>
                  <a:cubicBezTo>
                    <a:pt x="325" y="143"/>
                    <a:pt x="325" y="143"/>
                    <a:pt x="325" y="143"/>
                  </a:cubicBezTo>
                  <a:cubicBezTo>
                    <a:pt x="329" y="145"/>
                    <a:pt x="329" y="145"/>
                    <a:pt x="329" y="145"/>
                  </a:cubicBezTo>
                  <a:cubicBezTo>
                    <a:pt x="337" y="146"/>
                    <a:pt x="337" y="146"/>
                    <a:pt x="337" y="146"/>
                  </a:cubicBezTo>
                  <a:cubicBezTo>
                    <a:pt x="344" y="152"/>
                    <a:pt x="344" y="152"/>
                    <a:pt x="344" y="152"/>
                  </a:cubicBezTo>
                  <a:cubicBezTo>
                    <a:pt x="344" y="152"/>
                    <a:pt x="347" y="160"/>
                    <a:pt x="344" y="160"/>
                  </a:cubicBezTo>
                  <a:cubicBezTo>
                    <a:pt x="340" y="160"/>
                    <a:pt x="336" y="161"/>
                    <a:pt x="334" y="161"/>
                  </a:cubicBezTo>
                  <a:cubicBezTo>
                    <a:pt x="332" y="161"/>
                    <a:pt x="325" y="161"/>
                    <a:pt x="325" y="161"/>
                  </a:cubicBezTo>
                  <a:cubicBezTo>
                    <a:pt x="328" y="169"/>
                    <a:pt x="328" y="169"/>
                    <a:pt x="328" y="169"/>
                  </a:cubicBezTo>
                  <a:cubicBezTo>
                    <a:pt x="323" y="174"/>
                    <a:pt x="323" y="174"/>
                    <a:pt x="323" y="174"/>
                  </a:cubicBezTo>
                  <a:cubicBezTo>
                    <a:pt x="314" y="174"/>
                    <a:pt x="314" y="174"/>
                    <a:pt x="314" y="174"/>
                  </a:cubicBezTo>
                  <a:cubicBezTo>
                    <a:pt x="314" y="180"/>
                    <a:pt x="314" y="180"/>
                    <a:pt x="314" y="180"/>
                  </a:cubicBezTo>
                  <a:cubicBezTo>
                    <a:pt x="311" y="186"/>
                    <a:pt x="311" y="186"/>
                    <a:pt x="311" y="186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3" y="172"/>
                    <a:pt x="293" y="172"/>
                    <a:pt x="293" y="172"/>
                  </a:cubicBezTo>
                  <a:cubicBezTo>
                    <a:pt x="289" y="166"/>
                    <a:pt x="289" y="166"/>
                    <a:pt x="289" y="166"/>
                  </a:cubicBezTo>
                  <a:cubicBezTo>
                    <a:pt x="274" y="156"/>
                    <a:pt x="274" y="156"/>
                    <a:pt x="274" y="156"/>
                  </a:cubicBezTo>
                  <a:cubicBezTo>
                    <a:pt x="267" y="159"/>
                    <a:pt x="267" y="159"/>
                    <a:pt x="267" y="159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68" y="172"/>
                    <a:pt x="268" y="172"/>
                    <a:pt x="268" y="172"/>
                  </a:cubicBezTo>
                  <a:cubicBezTo>
                    <a:pt x="274" y="182"/>
                    <a:pt x="274" y="182"/>
                    <a:pt x="274" y="182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95" y="202"/>
                    <a:pt x="295" y="202"/>
                    <a:pt x="295" y="202"/>
                  </a:cubicBezTo>
                  <a:cubicBezTo>
                    <a:pt x="306" y="213"/>
                    <a:pt x="306" y="213"/>
                    <a:pt x="306" y="213"/>
                  </a:cubicBezTo>
                  <a:cubicBezTo>
                    <a:pt x="305" y="216"/>
                    <a:pt x="305" y="216"/>
                    <a:pt x="305" y="216"/>
                  </a:cubicBezTo>
                  <a:cubicBezTo>
                    <a:pt x="305" y="216"/>
                    <a:pt x="296" y="215"/>
                    <a:pt x="296" y="217"/>
                  </a:cubicBezTo>
                  <a:cubicBezTo>
                    <a:pt x="296" y="219"/>
                    <a:pt x="300" y="228"/>
                    <a:pt x="300" y="228"/>
                  </a:cubicBezTo>
                  <a:cubicBezTo>
                    <a:pt x="296" y="232"/>
                    <a:pt x="296" y="232"/>
                    <a:pt x="296" y="232"/>
                  </a:cubicBezTo>
                  <a:cubicBezTo>
                    <a:pt x="283" y="226"/>
                    <a:pt x="283" y="226"/>
                    <a:pt x="283" y="226"/>
                  </a:cubicBezTo>
                  <a:cubicBezTo>
                    <a:pt x="267" y="217"/>
                    <a:pt x="267" y="217"/>
                    <a:pt x="267" y="217"/>
                  </a:cubicBezTo>
                  <a:cubicBezTo>
                    <a:pt x="258" y="208"/>
                    <a:pt x="258" y="208"/>
                    <a:pt x="258" y="208"/>
                  </a:cubicBezTo>
                  <a:cubicBezTo>
                    <a:pt x="254" y="211"/>
                    <a:pt x="254" y="211"/>
                    <a:pt x="254" y="211"/>
                  </a:cubicBezTo>
                  <a:cubicBezTo>
                    <a:pt x="261" y="219"/>
                    <a:pt x="261" y="219"/>
                    <a:pt x="261" y="219"/>
                  </a:cubicBezTo>
                  <a:cubicBezTo>
                    <a:pt x="274" y="230"/>
                    <a:pt x="274" y="230"/>
                    <a:pt x="274" y="230"/>
                  </a:cubicBezTo>
                  <a:cubicBezTo>
                    <a:pt x="274" y="230"/>
                    <a:pt x="280" y="237"/>
                    <a:pt x="281" y="239"/>
                  </a:cubicBezTo>
                  <a:cubicBezTo>
                    <a:pt x="282" y="241"/>
                    <a:pt x="284" y="246"/>
                    <a:pt x="284" y="246"/>
                  </a:cubicBezTo>
                  <a:cubicBezTo>
                    <a:pt x="266" y="241"/>
                    <a:pt x="266" y="241"/>
                    <a:pt x="266" y="241"/>
                  </a:cubicBezTo>
                  <a:cubicBezTo>
                    <a:pt x="251" y="236"/>
                    <a:pt x="251" y="236"/>
                    <a:pt x="251" y="236"/>
                  </a:cubicBezTo>
                  <a:cubicBezTo>
                    <a:pt x="241" y="228"/>
                    <a:pt x="241" y="228"/>
                    <a:pt x="241" y="228"/>
                  </a:cubicBezTo>
                  <a:cubicBezTo>
                    <a:pt x="235" y="228"/>
                    <a:pt x="235" y="228"/>
                    <a:pt x="235" y="228"/>
                  </a:cubicBezTo>
                  <a:cubicBezTo>
                    <a:pt x="233" y="234"/>
                    <a:pt x="233" y="234"/>
                    <a:pt x="233" y="234"/>
                  </a:cubicBezTo>
                  <a:cubicBezTo>
                    <a:pt x="223" y="224"/>
                    <a:pt x="223" y="224"/>
                    <a:pt x="223" y="224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21" y="214"/>
                    <a:pt x="221" y="214"/>
                    <a:pt x="221" y="214"/>
                  </a:cubicBezTo>
                  <a:cubicBezTo>
                    <a:pt x="216" y="209"/>
                    <a:pt x="216" y="209"/>
                    <a:pt x="216" y="209"/>
                  </a:cubicBezTo>
                  <a:cubicBezTo>
                    <a:pt x="210" y="211"/>
                    <a:pt x="210" y="211"/>
                    <a:pt x="210" y="211"/>
                  </a:cubicBezTo>
                  <a:cubicBezTo>
                    <a:pt x="204" y="204"/>
                    <a:pt x="204" y="204"/>
                    <a:pt x="204" y="204"/>
                  </a:cubicBezTo>
                  <a:cubicBezTo>
                    <a:pt x="198" y="198"/>
                    <a:pt x="198" y="198"/>
                    <a:pt x="198" y="198"/>
                  </a:cubicBezTo>
                  <a:cubicBezTo>
                    <a:pt x="192" y="194"/>
                    <a:pt x="192" y="194"/>
                    <a:pt x="192" y="194"/>
                  </a:cubicBezTo>
                  <a:cubicBezTo>
                    <a:pt x="184" y="190"/>
                    <a:pt x="184" y="190"/>
                    <a:pt x="184" y="190"/>
                  </a:cubicBezTo>
                  <a:cubicBezTo>
                    <a:pt x="179" y="188"/>
                    <a:pt x="179" y="188"/>
                    <a:pt x="179" y="188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93"/>
                    <a:pt x="180" y="196"/>
                    <a:pt x="178" y="196"/>
                  </a:cubicBezTo>
                  <a:cubicBezTo>
                    <a:pt x="175" y="196"/>
                    <a:pt x="169" y="196"/>
                    <a:pt x="169" y="196"/>
                  </a:cubicBezTo>
                  <a:cubicBezTo>
                    <a:pt x="164" y="200"/>
                    <a:pt x="164" y="200"/>
                    <a:pt x="164" y="200"/>
                  </a:cubicBezTo>
                  <a:cubicBezTo>
                    <a:pt x="156" y="202"/>
                    <a:pt x="156" y="202"/>
                    <a:pt x="156" y="202"/>
                  </a:cubicBezTo>
                  <a:cubicBezTo>
                    <a:pt x="146" y="200"/>
                    <a:pt x="146" y="200"/>
                    <a:pt x="146" y="200"/>
                  </a:cubicBezTo>
                  <a:cubicBezTo>
                    <a:pt x="140" y="193"/>
                    <a:pt x="140" y="193"/>
                    <a:pt x="140" y="193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52" y="176"/>
                    <a:pt x="152" y="176"/>
                    <a:pt x="152" y="176"/>
                  </a:cubicBezTo>
                  <a:cubicBezTo>
                    <a:pt x="161" y="178"/>
                    <a:pt x="161" y="178"/>
                    <a:pt x="161" y="178"/>
                  </a:cubicBezTo>
                  <a:cubicBezTo>
                    <a:pt x="170" y="182"/>
                    <a:pt x="170" y="182"/>
                    <a:pt x="170" y="182"/>
                  </a:cubicBezTo>
                  <a:cubicBezTo>
                    <a:pt x="175" y="184"/>
                    <a:pt x="175" y="184"/>
                    <a:pt x="175" y="184"/>
                  </a:cubicBezTo>
                  <a:cubicBezTo>
                    <a:pt x="179" y="180"/>
                    <a:pt x="179" y="180"/>
                    <a:pt x="179" y="180"/>
                  </a:cubicBezTo>
                  <a:cubicBezTo>
                    <a:pt x="185" y="177"/>
                    <a:pt x="185" y="177"/>
                    <a:pt x="185" y="177"/>
                  </a:cubicBezTo>
                  <a:cubicBezTo>
                    <a:pt x="194" y="174"/>
                    <a:pt x="194" y="174"/>
                    <a:pt x="194" y="174"/>
                  </a:cubicBezTo>
                  <a:cubicBezTo>
                    <a:pt x="191" y="170"/>
                    <a:pt x="191" y="170"/>
                    <a:pt x="191" y="170"/>
                  </a:cubicBezTo>
                  <a:cubicBezTo>
                    <a:pt x="184" y="166"/>
                    <a:pt x="184" y="166"/>
                    <a:pt x="184" y="166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202" y="152"/>
                    <a:pt x="202" y="152"/>
                    <a:pt x="202" y="152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05" y="129"/>
                    <a:pt x="205" y="129"/>
                    <a:pt x="205" y="129"/>
                  </a:cubicBezTo>
                  <a:cubicBezTo>
                    <a:pt x="198" y="120"/>
                    <a:pt x="198" y="120"/>
                    <a:pt x="198" y="120"/>
                  </a:cubicBezTo>
                  <a:cubicBezTo>
                    <a:pt x="192" y="120"/>
                    <a:pt x="192" y="120"/>
                    <a:pt x="192" y="120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86" y="116"/>
                    <a:pt x="186" y="116"/>
                    <a:pt x="186" y="116"/>
                  </a:cubicBezTo>
                  <a:cubicBezTo>
                    <a:pt x="181" y="110"/>
                    <a:pt x="181" y="110"/>
                    <a:pt x="181" y="110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64" y="113"/>
                    <a:pt x="164" y="113"/>
                    <a:pt x="164" y="113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68" y="101"/>
                    <a:pt x="168" y="101"/>
                    <a:pt x="168" y="101"/>
                  </a:cubicBezTo>
                  <a:cubicBezTo>
                    <a:pt x="164" y="96"/>
                    <a:pt x="164" y="96"/>
                    <a:pt x="164" y="96"/>
                  </a:cubicBezTo>
                  <a:cubicBezTo>
                    <a:pt x="159" y="92"/>
                    <a:pt x="159" y="92"/>
                    <a:pt x="159" y="92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48" y="90"/>
                    <a:pt x="148" y="90"/>
                    <a:pt x="148" y="90"/>
                  </a:cubicBezTo>
                  <a:cubicBezTo>
                    <a:pt x="143" y="84"/>
                    <a:pt x="143" y="84"/>
                    <a:pt x="143" y="84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34" y="74"/>
                    <a:pt x="134" y="74"/>
                    <a:pt x="134" y="74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30" y="88"/>
                    <a:pt x="130" y="88"/>
                    <a:pt x="130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98" y="86"/>
                    <a:pt x="98" y="86"/>
                    <a:pt x="98" y="86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57" y="83"/>
                    <a:pt x="57" y="83"/>
                    <a:pt x="57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92" y="2"/>
                    <a:pt x="92" y="2"/>
                    <a:pt x="92" y="2"/>
                  </a:cubicBezTo>
                  <a:lnTo>
                    <a:pt x="102" y="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Freeform 1225"/>
            <p:cNvSpPr>
              <a:spLocks/>
            </p:cNvSpPr>
            <p:nvPr/>
          </p:nvSpPr>
          <p:spPr bwMode="gray">
            <a:xfrm>
              <a:off x="2958256" y="2037161"/>
              <a:ext cx="1503794" cy="1115675"/>
            </a:xfrm>
            <a:custGeom>
              <a:avLst/>
              <a:gdLst>
                <a:gd name="T0" fmla="*/ 506 w 720"/>
                <a:gd name="T1" fmla="*/ 380 h 535"/>
                <a:gd name="T2" fmla="*/ 470 w 720"/>
                <a:gd name="T3" fmla="*/ 393 h 535"/>
                <a:gd name="T4" fmla="*/ 408 w 720"/>
                <a:gd name="T5" fmla="*/ 428 h 535"/>
                <a:gd name="T6" fmla="*/ 382 w 720"/>
                <a:gd name="T7" fmla="*/ 443 h 535"/>
                <a:gd name="T8" fmla="*/ 375 w 720"/>
                <a:gd name="T9" fmla="*/ 476 h 535"/>
                <a:gd name="T10" fmla="*/ 361 w 720"/>
                <a:gd name="T11" fmla="*/ 496 h 535"/>
                <a:gd name="T12" fmla="*/ 320 w 720"/>
                <a:gd name="T13" fmla="*/ 525 h 535"/>
                <a:gd name="T14" fmla="*/ 292 w 720"/>
                <a:gd name="T15" fmla="*/ 523 h 535"/>
                <a:gd name="T16" fmla="*/ 260 w 720"/>
                <a:gd name="T17" fmla="*/ 474 h 535"/>
                <a:gd name="T18" fmla="*/ 255 w 720"/>
                <a:gd name="T19" fmla="*/ 449 h 535"/>
                <a:gd name="T20" fmla="*/ 233 w 720"/>
                <a:gd name="T21" fmla="*/ 408 h 535"/>
                <a:gd name="T22" fmla="*/ 233 w 720"/>
                <a:gd name="T23" fmla="*/ 386 h 535"/>
                <a:gd name="T24" fmla="*/ 258 w 720"/>
                <a:gd name="T25" fmla="*/ 374 h 535"/>
                <a:gd name="T26" fmla="*/ 247 w 720"/>
                <a:gd name="T27" fmla="*/ 341 h 535"/>
                <a:gd name="T28" fmla="*/ 256 w 720"/>
                <a:gd name="T29" fmla="*/ 331 h 535"/>
                <a:gd name="T30" fmla="*/ 227 w 720"/>
                <a:gd name="T31" fmla="*/ 299 h 535"/>
                <a:gd name="T32" fmla="*/ 216 w 720"/>
                <a:gd name="T33" fmla="*/ 282 h 535"/>
                <a:gd name="T34" fmla="*/ 170 w 720"/>
                <a:gd name="T35" fmla="*/ 212 h 535"/>
                <a:gd name="T36" fmla="*/ 89 w 720"/>
                <a:gd name="T37" fmla="*/ 205 h 535"/>
                <a:gd name="T38" fmla="*/ 57 w 720"/>
                <a:gd name="T39" fmla="*/ 203 h 535"/>
                <a:gd name="T40" fmla="*/ 46 w 720"/>
                <a:gd name="T41" fmla="*/ 187 h 535"/>
                <a:gd name="T42" fmla="*/ 46 w 720"/>
                <a:gd name="T43" fmla="*/ 175 h 535"/>
                <a:gd name="T44" fmla="*/ 46 w 720"/>
                <a:gd name="T45" fmla="*/ 167 h 535"/>
                <a:gd name="T46" fmla="*/ 7 w 720"/>
                <a:gd name="T47" fmla="*/ 141 h 535"/>
                <a:gd name="T48" fmla="*/ 80 w 720"/>
                <a:gd name="T49" fmla="*/ 127 h 535"/>
                <a:gd name="T50" fmla="*/ 61 w 720"/>
                <a:gd name="T51" fmla="*/ 96 h 535"/>
                <a:gd name="T52" fmla="*/ 138 w 720"/>
                <a:gd name="T53" fmla="*/ 75 h 535"/>
                <a:gd name="T54" fmla="*/ 166 w 720"/>
                <a:gd name="T55" fmla="*/ 57 h 535"/>
                <a:gd name="T56" fmla="*/ 222 w 720"/>
                <a:gd name="T57" fmla="*/ 38 h 535"/>
                <a:gd name="T58" fmla="*/ 257 w 720"/>
                <a:gd name="T59" fmla="*/ 50 h 535"/>
                <a:gd name="T60" fmla="*/ 280 w 720"/>
                <a:gd name="T61" fmla="*/ 33 h 535"/>
                <a:gd name="T62" fmla="*/ 299 w 720"/>
                <a:gd name="T63" fmla="*/ 29 h 535"/>
                <a:gd name="T64" fmla="*/ 358 w 720"/>
                <a:gd name="T65" fmla="*/ 10 h 535"/>
                <a:gd name="T66" fmla="*/ 463 w 720"/>
                <a:gd name="T67" fmla="*/ 0 h 535"/>
                <a:gd name="T68" fmla="*/ 565 w 720"/>
                <a:gd name="T69" fmla="*/ 13 h 535"/>
                <a:gd name="T70" fmla="*/ 552 w 720"/>
                <a:gd name="T71" fmla="*/ 41 h 535"/>
                <a:gd name="T72" fmla="*/ 564 w 720"/>
                <a:gd name="T73" fmla="*/ 49 h 535"/>
                <a:gd name="T74" fmla="*/ 568 w 720"/>
                <a:gd name="T75" fmla="*/ 57 h 535"/>
                <a:gd name="T76" fmla="*/ 604 w 720"/>
                <a:gd name="T77" fmla="*/ 50 h 535"/>
                <a:gd name="T78" fmla="*/ 592 w 720"/>
                <a:gd name="T79" fmla="*/ 77 h 535"/>
                <a:gd name="T80" fmla="*/ 662 w 720"/>
                <a:gd name="T81" fmla="*/ 51 h 535"/>
                <a:gd name="T82" fmla="*/ 709 w 720"/>
                <a:gd name="T83" fmla="*/ 68 h 535"/>
                <a:gd name="T84" fmla="*/ 652 w 720"/>
                <a:gd name="T85" fmla="*/ 82 h 535"/>
                <a:gd name="T86" fmla="*/ 664 w 720"/>
                <a:gd name="T87" fmla="*/ 97 h 535"/>
                <a:gd name="T88" fmla="*/ 648 w 720"/>
                <a:gd name="T89" fmla="*/ 103 h 535"/>
                <a:gd name="T90" fmla="*/ 630 w 720"/>
                <a:gd name="T91" fmla="*/ 127 h 535"/>
                <a:gd name="T92" fmla="*/ 634 w 720"/>
                <a:gd name="T93" fmla="*/ 159 h 535"/>
                <a:gd name="T94" fmla="*/ 642 w 720"/>
                <a:gd name="T95" fmla="*/ 195 h 535"/>
                <a:gd name="T96" fmla="*/ 624 w 720"/>
                <a:gd name="T97" fmla="*/ 200 h 535"/>
                <a:gd name="T98" fmla="*/ 628 w 720"/>
                <a:gd name="T99" fmla="*/ 233 h 535"/>
                <a:gd name="T100" fmla="*/ 621 w 720"/>
                <a:gd name="T101" fmla="*/ 262 h 535"/>
                <a:gd name="T102" fmla="*/ 566 w 720"/>
                <a:gd name="T103" fmla="*/ 269 h 535"/>
                <a:gd name="T104" fmla="*/ 599 w 720"/>
                <a:gd name="T105" fmla="*/ 299 h 535"/>
                <a:gd name="T106" fmla="*/ 602 w 720"/>
                <a:gd name="T107" fmla="*/ 307 h 535"/>
                <a:gd name="T108" fmla="*/ 565 w 720"/>
                <a:gd name="T109" fmla="*/ 311 h 535"/>
                <a:gd name="T110" fmla="*/ 582 w 720"/>
                <a:gd name="T111" fmla="*/ 338 h 5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20"/>
                <a:gd name="T169" fmla="*/ 0 h 535"/>
                <a:gd name="T170" fmla="*/ 720 w 720"/>
                <a:gd name="T171" fmla="*/ 535 h 53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20" h="535">
                  <a:moveTo>
                    <a:pt x="590" y="346"/>
                  </a:moveTo>
                  <a:cubicBezTo>
                    <a:pt x="563" y="362"/>
                    <a:pt x="563" y="362"/>
                    <a:pt x="563" y="362"/>
                  </a:cubicBezTo>
                  <a:cubicBezTo>
                    <a:pt x="550" y="371"/>
                    <a:pt x="550" y="371"/>
                    <a:pt x="550" y="371"/>
                  </a:cubicBezTo>
                  <a:cubicBezTo>
                    <a:pt x="506" y="380"/>
                    <a:pt x="506" y="380"/>
                    <a:pt x="506" y="380"/>
                  </a:cubicBezTo>
                  <a:cubicBezTo>
                    <a:pt x="492" y="383"/>
                    <a:pt x="492" y="383"/>
                    <a:pt x="492" y="383"/>
                  </a:cubicBezTo>
                  <a:cubicBezTo>
                    <a:pt x="483" y="378"/>
                    <a:pt x="483" y="378"/>
                    <a:pt x="483" y="378"/>
                  </a:cubicBezTo>
                  <a:cubicBezTo>
                    <a:pt x="481" y="385"/>
                    <a:pt x="481" y="385"/>
                    <a:pt x="481" y="385"/>
                  </a:cubicBezTo>
                  <a:cubicBezTo>
                    <a:pt x="470" y="393"/>
                    <a:pt x="470" y="393"/>
                    <a:pt x="470" y="393"/>
                  </a:cubicBezTo>
                  <a:cubicBezTo>
                    <a:pt x="455" y="413"/>
                    <a:pt x="455" y="413"/>
                    <a:pt x="455" y="413"/>
                  </a:cubicBezTo>
                  <a:cubicBezTo>
                    <a:pt x="436" y="422"/>
                    <a:pt x="436" y="422"/>
                    <a:pt x="436" y="422"/>
                  </a:cubicBezTo>
                  <a:cubicBezTo>
                    <a:pt x="420" y="427"/>
                    <a:pt x="420" y="427"/>
                    <a:pt x="420" y="427"/>
                  </a:cubicBezTo>
                  <a:cubicBezTo>
                    <a:pt x="408" y="428"/>
                    <a:pt x="408" y="428"/>
                    <a:pt x="408" y="428"/>
                  </a:cubicBezTo>
                  <a:cubicBezTo>
                    <a:pt x="392" y="431"/>
                    <a:pt x="392" y="431"/>
                    <a:pt x="392" y="431"/>
                  </a:cubicBezTo>
                  <a:cubicBezTo>
                    <a:pt x="388" y="435"/>
                    <a:pt x="388" y="435"/>
                    <a:pt x="388" y="435"/>
                  </a:cubicBezTo>
                  <a:cubicBezTo>
                    <a:pt x="388" y="440"/>
                    <a:pt x="388" y="440"/>
                    <a:pt x="388" y="440"/>
                  </a:cubicBezTo>
                  <a:cubicBezTo>
                    <a:pt x="382" y="443"/>
                    <a:pt x="382" y="443"/>
                    <a:pt x="382" y="443"/>
                  </a:cubicBezTo>
                  <a:cubicBezTo>
                    <a:pt x="383" y="453"/>
                    <a:pt x="383" y="453"/>
                    <a:pt x="383" y="453"/>
                  </a:cubicBezTo>
                  <a:cubicBezTo>
                    <a:pt x="378" y="458"/>
                    <a:pt x="378" y="458"/>
                    <a:pt x="378" y="458"/>
                  </a:cubicBezTo>
                  <a:cubicBezTo>
                    <a:pt x="380" y="463"/>
                    <a:pt x="380" y="463"/>
                    <a:pt x="380" y="463"/>
                  </a:cubicBezTo>
                  <a:cubicBezTo>
                    <a:pt x="375" y="476"/>
                    <a:pt x="375" y="476"/>
                    <a:pt x="375" y="476"/>
                  </a:cubicBezTo>
                  <a:cubicBezTo>
                    <a:pt x="364" y="485"/>
                    <a:pt x="364" y="485"/>
                    <a:pt x="364" y="485"/>
                  </a:cubicBezTo>
                  <a:cubicBezTo>
                    <a:pt x="355" y="485"/>
                    <a:pt x="355" y="485"/>
                    <a:pt x="355" y="485"/>
                  </a:cubicBezTo>
                  <a:cubicBezTo>
                    <a:pt x="359" y="491"/>
                    <a:pt x="359" y="491"/>
                    <a:pt x="359" y="491"/>
                  </a:cubicBezTo>
                  <a:cubicBezTo>
                    <a:pt x="361" y="496"/>
                    <a:pt x="361" y="496"/>
                    <a:pt x="361" y="496"/>
                  </a:cubicBezTo>
                  <a:cubicBezTo>
                    <a:pt x="356" y="513"/>
                    <a:pt x="356" y="513"/>
                    <a:pt x="356" y="513"/>
                  </a:cubicBezTo>
                  <a:cubicBezTo>
                    <a:pt x="346" y="535"/>
                    <a:pt x="346" y="535"/>
                    <a:pt x="346" y="535"/>
                  </a:cubicBezTo>
                  <a:cubicBezTo>
                    <a:pt x="333" y="533"/>
                    <a:pt x="333" y="533"/>
                    <a:pt x="333" y="533"/>
                  </a:cubicBezTo>
                  <a:cubicBezTo>
                    <a:pt x="320" y="525"/>
                    <a:pt x="320" y="525"/>
                    <a:pt x="320" y="525"/>
                  </a:cubicBezTo>
                  <a:cubicBezTo>
                    <a:pt x="318" y="516"/>
                    <a:pt x="318" y="516"/>
                    <a:pt x="318" y="516"/>
                  </a:cubicBezTo>
                  <a:cubicBezTo>
                    <a:pt x="311" y="519"/>
                    <a:pt x="311" y="519"/>
                    <a:pt x="311" y="519"/>
                  </a:cubicBezTo>
                  <a:cubicBezTo>
                    <a:pt x="304" y="519"/>
                    <a:pt x="304" y="519"/>
                    <a:pt x="304" y="519"/>
                  </a:cubicBezTo>
                  <a:cubicBezTo>
                    <a:pt x="292" y="523"/>
                    <a:pt x="292" y="523"/>
                    <a:pt x="292" y="523"/>
                  </a:cubicBezTo>
                  <a:cubicBezTo>
                    <a:pt x="280" y="502"/>
                    <a:pt x="280" y="502"/>
                    <a:pt x="280" y="502"/>
                  </a:cubicBezTo>
                  <a:cubicBezTo>
                    <a:pt x="267" y="489"/>
                    <a:pt x="267" y="489"/>
                    <a:pt x="267" y="489"/>
                  </a:cubicBezTo>
                  <a:cubicBezTo>
                    <a:pt x="271" y="481"/>
                    <a:pt x="271" y="481"/>
                    <a:pt x="271" y="481"/>
                  </a:cubicBezTo>
                  <a:cubicBezTo>
                    <a:pt x="260" y="474"/>
                    <a:pt x="260" y="474"/>
                    <a:pt x="260" y="474"/>
                  </a:cubicBezTo>
                  <a:cubicBezTo>
                    <a:pt x="260" y="461"/>
                    <a:pt x="260" y="461"/>
                    <a:pt x="260" y="461"/>
                  </a:cubicBezTo>
                  <a:cubicBezTo>
                    <a:pt x="270" y="452"/>
                    <a:pt x="270" y="452"/>
                    <a:pt x="270" y="452"/>
                  </a:cubicBezTo>
                  <a:cubicBezTo>
                    <a:pt x="265" y="444"/>
                    <a:pt x="265" y="444"/>
                    <a:pt x="265" y="444"/>
                  </a:cubicBezTo>
                  <a:cubicBezTo>
                    <a:pt x="255" y="449"/>
                    <a:pt x="255" y="449"/>
                    <a:pt x="255" y="449"/>
                  </a:cubicBezTo>
                  <a:cubicBezTo>
                    <a:pt x="243" y="439"/>
                    <a:pt x="243" y="439"/>
                    <a:pt x="243" y="439"/>
                  </a:cubicBezTo>
                  <a:cubicBezTo>
                    <a:pt x="234" y="428"/>
                    <a:pt x="234" y="428"/>
                    <a:pt x="234" y="428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33" y="408"/>
                    <a:pt x="233" y="408"/>
                    <a:pt x="233" y="408"/>
                  </a:cubicBezTo>
                  <a:cubicBezTo>
                    <a:pt x="236" y="404"/>
                    <a:pt x="236" y="404"/>
                    <a:pt x="236" y="404"/>
                  </a:cubicBezTo>
                  <a:cubicBezTo>
                    <a:pt x="228" y="403"/>
                    <a:pt x="228" y="403"/>
                    <a:pt x="228" y="403"/>
                  </a:cubicBezTo>
                  <a:cubicBezTo>
                    <a:pt x="226" y="395"/>
                    <a:pt x="226" y="395"/>
                    <a:pt x="226" y="395"/>
                  </a:cubicBezTo>
                  <a:cubicBezTo>
                    <a:pt x="233" y="386"/>
                    <a:pt x="233" y="386"/>
                    <a:pt x="233" y="386"/>
                  </a:cubicBezTo>
                  <a:cubicBezTo>
                    <a:pt x="238" y="386"/>
                    <a:pt x="238" y="386"/>
                    <a:pt x="238" y="386"/>
                  </a:cubicBezTo>
                  <a:cubicBezTo>
                    <a:pt x="252" y="389"/>
                    <a:pt x="252" y="389"/>
                    <a:pt x="252" y="389"/>
                  </a:cubicBezTo>
                  <a:cubicBezTo>
                    <a:pt x="252" y="389"/>
                    <a:pt x="260" y="391"/>
                    <a:pt x="260" y="389"/>
                  </a:cubicBezTo>
                  <a:cubicBezTo>
                    <a:pt x="260" y="387"/>
                    <a:pt x="258" y="374"/>
                    <a:pt x="258" y="374"/>
                  </a:cubicBezTo>
                  <a:cubicBezTo>
                    <a:pt x="258" y="357"/>
                    <a:pt x="258" y="357"/>
                    <a:pt x="258" y="357"/>
                  </a:cubicBezTo>
                  <a:cubicBezTo>
                    <a:pt x="267" y="348"/>
                    <a:pt x="267" y="348"/>
                    <a:pt x="267" y="348"/>
                  </a:cubicBezTo>
                  <a:cubicBezTo>
                    <a:pt x="264" y="341"/>
                    <a:pt x="264" y="341"/>
                    <a:pt x="264" y="341"/>
                  </a:cubicBezTo>
                  <a:cubicBezTo>
                    <a:pt x="247" y="341"/>
                    <a:pt x="247" y="341"/>
                    <a:pt x="247" y="341"/>
                  </a:cubicBezTo>
                  <a:cubicBezTo>
                    <a:pt x="232" y="333"/>
                    <a:pt x="232" y="333"/>
                    <a:pt x="232" y="333"/>
                  </a:cubicBezTo>
                  <a:cubicBezTo>
                    <a:pt x="221" y="327"/>
                    <a:pt x="221" y="327"/>
                    <a:pt x="221" y="327"/>
                  </a:cubicBezTo>
                  <a:cubicBezTo>
                    <a:pt x="238" y="325"/>
                    <a:pt x="238" y="325"/>
                    <a:pt x="238" y="325"/>
                  </a:cubicBezTo>
                  <a:cubicBezTo>
                    <a:pt x="256" y="331"/>
                    <a:pt x="256" y="331"/>
                    <a:pt x="256" y="331"/>
                  </a:cubicBezTo>
                  <a:cubicBezTo>
                    <a:pt x="258" y="322"/>
                    <a:pt x="258" y="322"/>
                    <a:pt x="258" y="322"/>
                  </a:cubicBezTo>
                  <a:cubicBezTo>
                    <a:pt x="247" y="310"/>
                    <a:pt x="247" y="310"/>
                    <a:pt x="247" y="310"/>
                  </a:cubicBezTo>
                  <a:cubicBezTo>
                    <a:pt x="240" y="307"/>
                    <a:pt x="240" y="307"/>
                    <a:pt x="240" y="307"/>
                  </a:cubicBezTo>
                  <a:cubicBezTo>
                    <a:pt x="227" y="299"/>
                    <a:pt x="227" y="299"/>
                    <a:pt x="227" y="299"/>
                  </a:cubicBezTo>
                  <a:cubicBezTo>
                    <a:pt x="222" y="309"/>
                    <a:pt x="222" y="309"/>
                    <a:pt x="222" y="309"/>
                  </a:cubicBezTo>
                  <a:cubicBezTo>
                    <a:pt x="205" y="309"/>
                    <a:pt x="205" y="309"/>
                    <a:pt x="205" y="309"/>
                  </a:cubicBezTo>
                  <a:cubicBezTo>
                    <a:pt x="206" y="297"/>
                    <a:pt x="206" y="297"/>
                    <a:pt x="206" y="297"/>
                  </a:cubicBezTo>
                  <a:cubicBezTo>
                    <a:pt x="216" y="282"/>
                    <a:pt x="216" y="282"/>
                    <a:pt x="216" y="282"/>
                  </a:cubicBezTo>
                  <a:cubicBezTo>
                    <a:pt x="198" y="249"/>
                    <a:pt x="198" y="249"/>
                    <a:pt x="198" y="249"/>
                  </a:cubicBezTo>
                  <a:cubicBezTo>
                    <a:pt x="179" y="229"/>
                    <a:pt x="179" y="229"/>
                    <a:pt x="179" y="229"/>
                  </a:cubicBezTo>
                  <a:cubicBezTo>
                    <a:pt x="171" y="220"/>
                    <a:pt x="171" y="220"/>
                    <a:pt x="171" y="220"/>
                  </a:cubicBezTo>
                  <a:cubicBezTo>
                    <a:pt x="170" y="212"/>
                    <a:pt x="170" y="212"/>
                    <a:pt x="170" y="212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11" y="196"/>
                    <a:pt x="111" y="196"/>
                    <a:pt x="111" y="196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89" y="205"/>
                    <a:pt x="89" y="205"/>
                    <a:pt x="89" y="205"/>
                  </a:cubicBezTo>
                  <a:cubicBezTo>
                    <a:pt x="79" y="198"/>
                    <a:pt x="79" y="198"/>
                    <a:pt x="79" y="198"/>
                  </a:cubicBezTo>
                  <a:cubicBezTo>
                    <a:pt x="75" y="203"/>
                    <a:pt x="75" y="203"/>
                    <a:pt x="75" y="203"/>
                  </a:cubicBezTo>
                  <a:cubicBezTo>
                    <a:pt x="71" y="206"/>
                    <a:pt x="71" y="206"/>
                    <a:pt x="71" y="206"/>
                  </a:cubicBezTo>
                  <a:cubicBezTo>
                    <a:pt x="57" y="203"/>
                    <a:pt x="57" y="203"/>
                    <a:pt x="57" y="203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52" y="191"/>
                    <a:pt x="52" y="191"/>
                    <a:pt x="52" y="191"/>
                  </a:cubicBezTo>
                  <a:cubicBezTo>
                    <a:pt x="58" y="188"/>
                    <a:pt x="58" y="188"/>
                    <a:pt x="58" y="188"/>
                  </a:cubicBezTo>
                  <a:cubicBezTo>
                    <a:pt x="46" y="187"/>
                    <a:pt x="46" y="187"/>
                    <a:pt x="46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46" y="175"/>
                    <a:pt x="46" y="175"/>
                    <a:pt x="46" y="175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46" y="167"/>
                    <a:pt x="46" y="167"/>
                    <a:pt x="46" y="167"/>
                  </a:cubicBezTo>
                  <a:cubicBezTo>
                    <a:pt x="30" y="164"/>
                    <a:pt x="30" y="164"/>
                    <a:pt x="30" y="164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7" y="141"/>
                    <a:pt x="7" y="141"/>
                    <a:pt x="7" y="141"/>
                  </a:cubicBezTo>
                  <a:cubicBezTo>
                    <a:pt x="24" y="137"/>
                    <a:pt x="24" y="137"/>
                    <a:pt x="24" y="137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58" y="127"/>
                    <a:pt x="58" y="127"/>
                    <a:pt x="58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2" y="117"/>
                    <a:pt x="92" y="117"/>
                    <a:pt x="92" y="117"/>
                  </a:cubicBezTo>
                  <a:cubicBezTo>
                    <a:pt x="93" y="100"/>
                    <a:pt x="93" y="100"/>
                    <a:pt x="93" y="100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20" y="69"/>
                    <a:pt x="120" y="69"/>
                    <a:pt x="120" y="69"/>
                  </a:cubicBezTo>
                  <a:cubicBezTo>
                    <a:pt x="138" y="75"/>
                    <a:pt x="138" y="75"/>
                    <a:pt x="138" y="75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37" y="52"/>
                    <a:pt x="137" y="52"/>
                    <a:pt x="137" y="52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66" y="57"/>
                    <a:pt x="166" y="57"/>
                    <a:pt x="166" y="57"/>
                  </a:cubicBezTo>
                  <a:cubicBezTo>
                    <a:pt x="178" y="60"/>
                    <a:pt x="178" y="60"/>
                    <a:pt x="178" y="60"/>
                  </a:cubicBezTo>
                  <a:cubicBezTo>
                    <a:pt x="172" y="51"/>
                    <a:pt x="172" y="51"/>
                    <a:pt x="172" y="51"/>
                  </a:cubicBezTo>
                  <a:cubicBezTo>
                    <a:pt x="172" y="51"/>
                    <a:pt x="166" y="43"/>
                    <a:pt x="168" y="43"/>
                  </a:cubicBezTo>
                  <a:cubicBezTo>
                    <a:pt x="170" y="43"/>
                    <a:pt x="222" y="38"/>
                    <a:pt x="222" y="38"/>
                  </a:cubicBezTo>
                  <a:cubicBezTo>
                    <a:pt x="228" y="52"/>
                    <a:pt x="228" y="52"/>
                    <a:pt x="228" y="52"/>
                  </a:cubicBezTo>
                  <a:cubicBezTo>
                    <a:pt x="237" y="49"/>
                    <a:pt x="237" y="49"/>
                    <a:pt x="237" y="49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57" y="50"/>
                    <a:pt x="257" y="50"/>
                    <a:pt x="257" y="50"/>
                  </a:cubicBezTo>
                  <a:cubicBezTo>
                    <a:pt x="274" y="49"/>
                    <a:pt x="274" y="49"/>
                    <a:pt x="274" y="49"/>
                  </a:cubicBezTo>
                  <a:cubicBezTo>
                    <a:pt x="262" y="41"/>
                    <a:pt x="262" y="41"/>
                    <a:pt x="262" y="41"/>
                  </a:cubicBezTo>
                  <a:cubicBezTo>
                    <a:pt x="268" y="33"/>
                    <a:pt x="268" y="33"/>
                    <a:pt x="268" y="33"/>
                  </a:cubicBezTo>
                  <a:cubicBezTo>
                    <a:pt x="280" y="33"/>
                    <a:pt x="280" y="33"/>
                    <a:pt x="280" y="33"/>
                  </a:cubicBezTo>
                  <a:cubicBezTo>
                    <a:pt x="302" y="43"/>
                    <a:pt x="302" y="43"/>
                    <a:pt x="302" y="43"/>
                  </a:cubicBezTo>
                  <a:cubicBezTo>
                    <a:pt x="330" y="55"/>
                    <a:pt x="330" y="55"/>
                    <a:pt x="330" y="55"/>
                  </a:cubicBezTo>
                  <a:cubicBezTo>
                    <a:pt x="336" y="51"/>
                    <a:pt x="336" y="51"/>
                    <a:pt x="336" y="51"/>
                  </a:cubicBezTo>
                  <a:cubicBezTo>
                    <a:pt x="299" y="29"/>
                    <a:pt x="299" y="29"/>
                    <a:pt x="299" y="29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37" y="12"/>
                    <a:pt x="337" y="12"/>
                    <a:pt x="337" y="12"/>
                  </a:cubicBezTo>
                  <a:cubicBezTo>
                    <a:pt x="358" y="10"/>
                    <a:pt x="358" y="10"/>
                    <a:pt x="358" y="10"/>
                  </a:cubicBezTo>
                  <a:cubicBezTo>
                    <a:pt x="382" y="13"/>
                    <a:pt x="382" y="13"/>
                    <a:pt x="382" y="13"/>
                  </a:cubicBezTo>
                  <a:cubicBezTo>
                    <a:pt x="400" y="12"/>
                    <a:pt x="400" y="12"/>
                    <a:pt x="400" y="12"/>
                  </a:cubicBezTo>
                  <a:cubicBezTo>
                    <a:pt x="421" y="3"/>
                    <a:pt x="421" y="3"/>
                    <a:pt x="421" y="3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509" y="0"/>
                    <a:pt x="509" y="0"/>
                    <a:pt x="509" y="0"/>
                  </a:cubicBezTo>
                  <a:cubicBezTo>
                    <a:pt x="535" y="3"/>
                    <a:pt x="535" y="3"/>
                    <a:pt x="535" y="3"/>
                  </a:cubicBezTo>
                  <a:cubicBezTo>
                    <a:pt x="558" y="9"/>
                    <a:pt x="558" y="9"/>
                    <a:pt x="558" y="9"/>
                  </a:cubicBezTo>
                  <a:cubicBezTo>
                    <a:pt x="565" y="13"/>
                    <a:pt x="565" y="13"/>
                    <a:pt x="565" y="13"/>
                  </a:cubicBezTo>
                  <a:cubicBezTo>
                    <a:pt x="568" y="19"/>
                    <a:pt x="568" y="19"/>
                    <a:pt x="568" y="19"/>
                  </a:cubicBezTo>
                  <a:cubicBezTo>
                    <a:pt x="610" y="29"/>
                    <a:pt x="610" y="29"/>
                    <a:pt x="610" y="29"/>
                  </a:cubicBezTo>
                  <a:cubicBezTo>
                    <a:pt x="598" y="37"/>
                    <a:pt x="598" y="37"/>
                    <a:pt x="598" y="37"/>
                  </a:cubicBezTo>
                  <a:cubicBezTo>
                    <a:pt x="552" y="41"/>
                    <a:pt x="552" y="41"/>
                    <a:pt x="552" y="41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500" y="52"/>
                    <a:pt x="500" y="52"/>
                    <a:pt x="500" y="52"/>
                  </a:cubicBezTo>
                  <a:cubicBezTo>
                    <a:pt x="519" y="48"/>
                    <a:pt x="519" y="48"/>
                    <a:pt x="519" y="48"/>
                  </a:cubicBezTo>
                  <a:cubicBezTo>
                    <a:pt x="564" y="49"/>
                    <a:pt x="564" y="49"/>
                    <a:pt x="564" y="49"/>
                  </a:cubicBezTo>
                  <a:cubicBezTo>
                    <a:pt x="554" y="57"/>
                    <a:pt x="554" y="57"/>
                    <a:pt x="554" y="57"/>
                  </a:cubicBezTo>
                  <a:cubicBezTo>
                    <a:pt x="543" y="60"/>
                    <a:pt x="543" y="60"/>
                    <a:pt x="543" y="60"/>
                  </a:cubicBezTo>
                  <a:cubicBezTo>
                    <a:pt x="549" y="62"/>
                    <a:pt x="549" y="62"/>
                    <a:pt x="549" y="62"/>
                  </a:cubicBezTo>
                  <a:cubicBezTo>
                    <a:pt x="568" y="57"/>
                    <a:pt x="568" y="57"/>
                    <a:pt x="568" y="57"/>
                  </a:cubicBezTo>
                  <a:cubicBezTo>
                    <a:pt x="578" y="51"/>
                    <a:pt x="578" y="51"/>
                    <a:pt x="578" y="51"/>
                  </a:cubicBezTo>
                  <a:cubicBezTo>
                    <a:pt x="585" y="44"/>
                    <a:pt x="585" y="44"/>
                    <a:pt x="585" y="44"/>
                  </a:cubicBezTo>
                  <a:cubicBezTo>
                    <a:pt x="598" y="44"/>
                    <a:pt x="598" y="44"/>
                    <a:pt x="598" y="44"/>
                  </a:cubicBezTo>
                  <a:cubicBezTo>
                    <a:pt x="604" y="50"/>
                    <a:pt x="604" y="50"/>
                    <a:pt x="604" y="50"/>
                  </a:cubicBezTo>
                  <a:cubicBezTo>
                    <a:pt x="603" y="61"/>
                    <a:pt x="603" y="61"/>
                    <a:pt x="603" y="61"/>
                  </a:cubicBezTo>
                  <a:cubicBezTo>
                    <a:pt x="579" y="78"/>
                    <a:pt x="579" y="78"/>
                    <a:pt x="579" y="78"/>
                  </a:cubicBezTo>
                  <a:cubicBezTo>
                    <a:pt x="576" y="85"/>
                    <a:pt x="576" y="85"/>
                    <a:pt x="576" y="85"/>
                  </a:cubicBezTo>
                  <a:cubicBezTo>
                    <a:pt x="592" y="77"/>
                    <a:pt x="592" y="77"/>
                    <a:pt x="592" y="77"/>
                  </a:cubicBezTo>
                  <a:cubicBezTo>
                    <a:pt x="613" y="64"/>
                    <a:pt x="613" y="64"/>
                    <a:pt x="613" y="64"/>
                  </a:cubicBezTo>
                  <a:cubicBezTo>
                    <a:pt x="626" y="55"/>
                    <a:pt x="626" y="55"/>
                    <a:pt x="626" y="55"/>
                  </a:cubicBezTo>
                  <a:cubicBezTo>
                    <a:pt x="649" y="63"/>
                    <a:pt x="649" y="63"/>
                    <a:pt x="649" y="63"/>
                  </a:cubicBezTo>
                  <a:cubicBezTo>
                    <a:pt x="662" y="51"/>
                    <a:pt x="662" y="51"/>
                    <a:pt x="662" y="51"/>
                  </a:cubicBezTo>
                  <a:cubicBezTo>
                    <a:pt x="684" y="50"/>
                    <a:pt x="684" y="50"/>
                    <a:pt x="684" y="50"/>
                  </a:cubicBezTo>
                  <a:cubicBezTo>
                    <a:pt x="707" y="52"/>
                    <a:pt x="707" y="52"/>
                    <a:pt x="707" y="52"/>
                  </a:cubicBezTo>
                  <a:cubicBezTo>
                    <a:pt x="720" y="59"/>
                    <a:pt x="720" y="59"/>
                    <a:pt x="720" y="59"/>
                  </a:cubicBezTo>
                  <a:cubicBezTo>
                    <a:pt x="709" y="68"/>
                    <a:pt x="709" y="68"/>
                    <a:pt x="709" y="68"/>
                  </a:cubicBezTo>
                  <a:cubicBezTo>
                    <a:pt x="690" y="73"/>
                    <a:pt x="690" y="73"/>
                    <a:pt x="690" y="73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78" y="82"/>
                    <a:pt x="678" y="82"/>
                    <a:pt x="678" y="82"/>
                  </a:cubicBezTo>
                  <a:cubicBezTo>
                    <a:pt x="652" y="82"/>
                    <a:pt x="652" y="82"/>
                    <a:pt x="652" y="82"/>
                  </a:cubicBezTo>
                  <a:cubicBezTo>
                    <a:pt x="638" y="87"/>
                    <a:pt x="638" y="87"/>
                    <a:pt x="638" y="87"/>
                  </a:cubicBezTo>
                  <a:cubicBezTo>
                    <a:pt x="650" y="89"/>
                    <a:pt x="650" y="89"/>
                    <a:pt x="650" y="89"/>
                  </a:cubicBezTo>
                  <a:cubicBezTo>
                    <a:pt x="670" y="92"/>
                    <a:pt x="670" y="92"/>
                    <a:pt x="670" y="92"/>
                  </a:cubicBezTo>
                  <a:cubicBezTo>
                    <a:pt x="664" y="97"/>
                    <a:pt x="664" y="97"/>
                    <a:pt x="664" y="97"/>
                  </a:cubicBezTo>
                  <a:cubicBezTo>
                    <a:pt x="636" y="96"/>
                    <a:pt x="636" y="96"/>
                    <a:pt x="636" y="96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8" y="105"/>
                    <a:pt x="628" y="105"/>
                    <a:pt x="628" y="105"/>
                  </a:cubicBezTo>
                  <a:cubicBezTo>
                    <a:pt x="648" y="103"/>
                    <a:pt x="648" y="103"/>
                    <a:pt x="648" y="103"/>
                  </a:cubicBezTo>
                  <a:cubicBezTo>
                    <a:pt x="656" y="103"/>
                    <a:pt x="656" y="103"/>
                    <a:pt x="656" y="103"/>
                  </a:cubicBezTo>
                  <a:cubicBezTo>
                    <a:pt x="650" y="109"/>
                    <a:pt x="650" y="109"/>
                    <a:pt x="650" y="109"/>
                  </a:cubicBezTo>
                  <a:cubicBezTo>
                    <a:pt x="631" y="113"/>
                    <a:pt x="631" y="113"/>
                    <a:pt x="631" y="113"/>
                  </a:cubicBezTo>
                  <a:cubicBezTo>
                    <a:pt x="630" y="127"/>
                    <a:pt x="630" y="127"/>
                    <a:pt x="630" y="127"/>
                  </a:cubicBezTo>
                  <a:cubicBezTo>
                    <a:pt x="616" y="135"/>
                    <a:pt x="616" y="135"/>
                    <a:pt x="616" y="135"/>
                  </a:cubicBezTo>
                  <a:cubicBezTo>
                    <a:pt x="608" y="155"/>
                    <a:pt x="608" y="155"/>
                    <a:pt x="608" y="155"/>
                  </a:cubicBezTo>
                  <a:cubicBezTo>
                    <a:pt x="614" y="157"/>
                    <a:pt x="614" y="157"/>
                    <a:pt x="614" y="157"/>
                  </a:cubicBezTo>
                  <a:cubicBezTo>
                    <a:pt x="634" y="159"/>
                    <a:pt x="634" y="159"/>
                    <a:pt x="634" y="159"/>
                  </a:cubicBezTo>
                  <a:cubicBezTo>
                    <a:pt x="625" y="164"/>
                    <a:pt x="625" y="164"/>
                    <a:pt x="625" y="164"/>
                  </a:cubicBezTo>
                  <a:cubicBezTo>
                    <a:pt x="625" y="164"/>
                    <a:pt x="626" y="170"/>
                    <a:pt x="628" y="170"/>
                  </a:cubicBezTo>
                  <a:cubicBezTo>
                    <a:pt x="630" y="170"/>
                    <a:pt x="650" y="179"/>
                    <a:pt x="650" y="179"/>
                  </a:cubicBezTo>
                  <a:cubicBezTo>
                    <a:pt x="650" y="179"/>
                    <a:pt x="642" y="197"/>
                    <a:pt x="642" y="195"/>
                  </a:cubicBezTo>
                  <a:cubicBezTo>
                    <a:pt x="641" y="193"/>
                    <a:pt x="626" y="183"/>
                    <a:pt x="626" y="183"/>
                  </a:cubicBezTo>
                  <a:cubicBezTo>
                    <a:pt x="609" y="186"/>
                    <a:pt x="609" y="186"/>
                    <a:pt x="609" y="186"/>
                  </a:cubicBezTo>
                  <a:cubicBezTo>
                    <a:pt x="610" y="197"/>
                    <a:pt x="610" y="197"/>
                    <a:pt x="610" y="197"/>
                  </a:cubicBezTo>
                  <a:cubicBezTo>
                    <a:pt x="624" y="200"/>
                    <a:pt x="624" y="200"/>
                    <a:pt x="624" y="200"/>
                  </a:cubicBezTo>
                  <a:cubicBezTo>
                    <a:pt x="636" y="210"/>
                    <a:pt x="636" y="210"/>
                    <a:pt x="636" y="210"/>
                  </a:cubicBezTo>
                  <a:cubicBezTo>
                    <a:pt x="635" y="222"/>
                    <a:pt x="635" y="222"/>
                    <a:pt x="635" y="222"/>
                  </a:cubicBezTo>
                  <a:cubicBezTo>
                    <a:pt x="620" y="223"/>
                    <a:pt x="620" y="223"/>
                    <a:pt x="620" y="223"/>
                  </a:cubicBezTo>
                  <a:cubicBezTo>
                    <a:pt x="628" y="233"/>
                    <a:pt x="628" y="233"/>
                    <a:pt x="628" y="233"/>
                  </a:cubicBezTo>
                  <a:cubicBezTo>
                    <a:pt x="628" y="233"/>
                    <a:pt x="638" y="244"/>
                    <a:pt x="636" y="245"/>
                  </a:cubicBezTo>
                  <a:cubicBezTo>
                    <a:pt x="634" y="247"/>
                    <a:pt x="626" y="250"/>
                    <a:pt x="626" y="250"/>
                  </a:cubicBezTo>
                  <a:cubicBezTo>
                    <a:pt x="618" y="251"/>
                    <a:pt x="618" y="251"/>
                    <a:pt x="618" y="251"/>
                  </a:cubicBezTo>
                  <a:cubicBezTo>
                    <a:pt x="621" y="262"/>
                    <a:pt x="621" y="262"/>
                    <a:pt x="621" y="262"/>
                  </a:cubicBezTo>
                  <a:cubicBezTo>
                    <a:pt x="608" y="266"/>
                    <a:pt x="608" y="266"/>
                    <a:pt x="608" y="266"/>
                  </a:cubicBezTo>
                  <a:cubicBezTo>
                    <a:pt x="592" y="267"/>
                    <a:pt x="592" y="267"/>
                    <a:pt x="592" y="267"/>
                  </a:cubicBezTo>
                  <a:cubicBezTo>
                    <a:pt x="575" y="265"/>
                    <a:pt x="575" y="265"/>
                    <a:pt x="575" y="265"/>
                  </a:cubicBezTo>
                  <a:cubicBezTo>
                    <a:pt x="566" y="269"/>
                    <a:pt x="566" y="269"/>
                    <a:pt x="566" y="269"/>
                  </a:cubicBezTo>
                  <a:cubicBezTo>
                    <a:pt x="575" y="279"/>
                    <a:pt x="575" y="279"/>
                    <a:pt x="575" y="279"/>
                  </a:cubicBezTo>
                  <a:cubicBezTo>
                    <a:pt x="598" y="278"/>
                    <a:pt x="598" y="278"/>
                    <a:pt x="598" y="278"/>
                  </a:cubicBezTo>
                  <a:cubicBezTo>
                    <a:pt x="602" y="286"/>
                    <a:pt x="602" y="286"/>
                    <a:pt x="602" y="286"/>
                  </a:cubicBezTo>
                  <a:cubicBezTo>
                    <a:pt x="599" y="299"/>
                    <a:pt x="599" y="299"/>
                    <a:pt x="599" y="299"/>
                  </a:cubicBezTo>
                  <a:cubicBezTo>
                    <a:pt x="586" y="289"/>
                    <a:pt x="586" y="289"/>
                    <a:pt x="586" y="289"/>
                  </a:cubicBezTo>
                  <a:cubicBezTo>
                    <a:pt x="578" y="289"/>
                    <a:pt x="578" y="289"/>
                    <a:pt x="578" y="289"/>
                  </a:cubicBezTo>
                  <a:cubicBezTo>
                    <a:pt x="581" y="293"/>
                    <a:pt x="581" y="293"/>
                    <a:pt x="581" y="293"/>
                  </a:cubicBezTo>
                  <a:cubicBezTo>
                    <a:pt x="602" y="307"/>
                    <a:pt x="602" y="307"/>
                    <a:pt x="602" y="307"/>
                  </a:cubicBezTo>
                  <a:cubicBezTo>
                    <a:pt x="606" y="333"/>
                    <a:pt x="606" y="333"/>
                    <a:pt x="606" y="333"/>
                  </a:cubicBezTo>
                  <a:cubicBezTo>
                    <a:pt x="591" y="333"/>
                    <a:pt x="591" y="333"/>
                    <a:pt x="591" y="333"/>
                  </a:cubicBezTo>
                  <a:cubicBezTo>
                    <a:pt x="576" y="322"/>
                    <a:pt x="576" y="322"/>
                    <a:pt x="576" y="322"/>
                  </a:cubicBezTo>
                  <a:cubicBezTo>
                    <a:pt x="565" y="311"/>
                    <a:pt x="565" y="311"/>
                    <a:pt x="565" y="311"/>
                  </a:cubicBezTo>
                  <a:cubicBezTo>
                    <a:pt x="562" y="309"/>
                    <a:pt x="562" y="309"/>
                    <a:pt x="562" y="309"/>
                  </a:cubicBezTo>
                  <a:cubicBezTo>
                    <a:pt x="562" y="323"/>
                    <a:pt x="562" y="323"/>
                    <a:pt x="562" y="323"/>
                  </a:cubicBezTo>
                  <a:cubicBezTo>
                    <a:pt x="566" y="333"/>
                    <a:pt x="566" y="333"/>
                    <a:pt x="566" y="333"/>
                  </a:cubicBezTo>
                  <a:cubicBezTo>
                    <a:pt x="582" y="338"/>
                    <a:pt x="582" y="338"/>
                    <a:pt x="582" y="338"/>
                  </a:cubicBezTo>
                  <a:cubicBezTo>
                    <a:pt x="602" y="339"/>
                    <a:pt x="602" y="339"/>
                    <a:pt x="602" y="339"/>
                  </a:cubicBezTo>
                  <a:lnTo>
                    <a:pt x="590" y="346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Freeform 1226"/>
            <p:cNvSpPr>
              <a:spLocks/>
            </p:cNvSpPr>
            <p:nvPr/>
          </p:nvSpPr>
          <p:spPr bwMode="gray">
            <a:xfrm>
              <a:off x="3284265" y="3450136"/>
              <a:ext cx="172593" cy="159839"/>
            </a:xfrm>
            <a:custGeom>
              <a:avLst/>
              <a:gdLst>
                <a:gd name="T0" fmla="*/ 22 w 83"/>
                <a:gd name="T1" fmla="*/ 27 h 77"/>
                <a:gd name="T2" fmla="*/ 30 w 83"/>
                <a:gd name="T3" fmla="*/ 15 h 77"/>
                <a:gd name="T4" fmla="*/ 40 w 83"/>
                <a:gd name="T5" fmla="*/ 5 h 77"/>
                <a:gd name="T6" fmla="*/ 49 w 83"/>
                <a:gd name="T7" fmla="*/ 0 h 77"/>
                <a:gd name="T8" fmla="*/ 47 w 83"/>
                <a:gd name="T9" fmla="*/ 7 h 77"/>
                <a:gd name="T10" fmla="*/ 44 w 83"/>
                <a:gd name="T11" fmla="*/ 15 h 77"/>
                <a:gd name="T12" fmla="*/ 47 w 83"/>
                <a:gd name="T13" fmla="*/ 26 h 77"/>
                <a:gd name="T14" fmla="*/ 54 w 83"/>
                <a:gd name="T15" fmla="*/ 34 h 77"/>
                <a:gd name="T16" fmla="*/ 62 w 83"/>
                <a:gd name="T17" fmla="*/ 28 h 77"/>
                <a:gd name="T18" fmla="*/ 65 w 83"/>
                <a:gd name="T19" fmla="*/ 34 h 77"/>
                <a:gd name="T20" fmla="*/ 71 w 83"/>
                <a:gd name="T21" fmla="*/ 34 h 77"/>
                <a:gd name="T22" fmla="*/ 69 w 83"/>
                <a:gd name="T23" fmla="*/ 41 h 77"/>
                <a:gd name="T24" fmla="*/ 75 w 83"/>
                <a:gd name="T25" fmla="*/ 49 h 77"/>
                <a:gd name="T26" fmla="*/ 80 w 83"/>
                <a:gd name="T27" fmla="*/ 51 h 77"/>
                <a:gd name="T28" fmla="*/ 82 w 83"/>
                <a:gd name="T29" fmla="*/ 57 h 77"/>
                <a:gd name="T30" fmla="*/ 83 w 83"/>
                <a:gd name="T31" fmla="*/ 65 h 77"/>
                <a:gd name="T32" fmla="*/ 80 w 83"/>
                <a:gd name="T33" fmla="*/ 73 h 77"/>
                <a:gd name="T34" fmla="*/ 70 w 83"/>
                <a:gd name="T35" fmla="*/ 77 h 77"/>
                <a:gd name="T36" fmla="*/ 65 w 83"/>
                <a:gd name="T37" fmla="*/ 68 h 77"/>
                <a:gd name="T38" fmla="*/ 59 w 83"/>
                <a:gd name="T39" fmla="*/ 63 h 77"/>
                <a:gd name="T40" fmla="*/ 54 w 83"/>
                <a:gd name="T41" fmla="*/ 67 h 77"/>
                <a:gd name="T42" fmla="*/ 52 w 83"/>
                <a:gd name="T43" fmla="*/ 72 h 77"/>
                <a:gd name="T44" fmla="*/ 44 w 83"/>
                <a:gd name="T45" fmla="*/ 68 h 77"/>
                <a:gd name="T46" fmla="*/ 43 w 83"/>
                <a:gd name="T47" fmla="*/ 60 h 77"/>
                <a:gd name="T48" fmla="*/ 22 w 83"/>
                <a:gd name="T49" fmla="*/ 63 h 77"/>
                <a:gd name="T50" fmla="*/ 0 w 83"/>
                <a:gd name="T51" fmla="*/ 61 h 77"/>
                <a:gd name="T52" fmla="*/ 2 w 83"/>
                <a:gd name="T53" fmla="*/ 50 h 77"/>
                <a:gd name="T54" fmla="*/ 12 w 83"/>
                <a:gd name="T55" fmla="*/ 39 h 77"/>
                <a:gd name="T56" fmla="*/ 17 w 83"/>
                <a:gd name="T57" fmla="*/ 34 h 77"/>
                <a:gd name="T58" fmla="*/ 22 w 83"/>
                <a:gd name="T59" fmla="*/ 27 h 7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3"/>
                <a:gd name="T91" fmla="*/ 0 h 77"/>
                <a:gd name="T92" fmla="*/ 83 w 83"/>
                <a:gd name="T93" fmla="*/ 77 h 7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3" h="77">
                  <a:moveTo>
                    <a:pt x="22" y="27"/>
                  </a:moveTo>
                  <a:lnTo>
                    <a:pt x="30" y="15"/>
                  </a:lnTo>
                  <a:lnTo>
                    <a:pt x="40" y="5"/>
                  </a:lnTo>
                  <a:lnTo>
                    <a:pt x="49" y="0"/>
                  </a:lnTo>
                  <a:lnTo>
                    <a:pt x="47" y="7"/>
                  </a:lnTo>
                  <a:lnTo>
                    <a:pt x="44" y="15"/>
                  </a:lnTo>
                  <a:lnTo>
                    <a:pt x="47" y="26"/>
                  </a:lnTo>
                  <a:lnTo>
                    <a:pt x="54" y="34"/>
                  </a:lnTo>
                  <a:lnTo>
                    <a:pt x="62" y="28"/>
                  </a:lnTo>
                  <a:lnTo>
                    <a:pt x="65" y="34"/>
                  </a:lnTo>
                  <a:lnTo>
                    <a:pt x="71" y="34"/>
                  </a:lnTo>
                  <a:lnTo>
                    <a:pt x="69" y="41"/>
                  </a:lnTo>
                  <a:lnTo>
                    <a:pt x="75" y="49"/>
                  </a:lnTo>
                  <a:lnTo>
                    <a:pt x="80" y="51"/>
                  </a:lnTo>
                  <a:lnTo>
                    <a:pt x="82" y="57"/>
                  </a:lnTo>
                  <a:lnTo>
                    <a:pt x="83" y="65"/>
                  </a:lnTo>
                  <a:lnTo>
                    <a:pt x="80" y="73"/>
                  </a:lnTo>
                  <a:lnTo>
                    <a:pt x="70" y="77"/>
                  </a:lnTo>
                  <a:lnTo>
                    <a:pt x="65" y="68"/>
                  </a:lnTo>
                  <a:lnTo>
                    <a:pt x="59" y="63"/>
                  </a:lnTo>
                  <a:lnTo>
                    <a:pt x="54" y="67"/>
                  </a:lnTo>
                  <a:lnTo>
                    <a:pt x="52" y="72"/>
                  </a:lnTo>
                  <a:lnTo>
                    <a:pt x="44" y="68"/>
                  </a:lnTo>
                  <a:lnTo>
                    <a:pt x="43" y="60"/>
                  </a:lnTo>
                  <a:lnTo>
                    <a:pt x="22" y="63"/>
                  </a:lnTo>
                  <a:lnTo>
                    <a:pt x="0" y="61"/>
                  </a:lnTo>
                  <a:lnTo>
                    <a:pt x="2" y="50"/>
                  </a:lnTo>
                  <a:lnTo>
                    <a:pt x="12" y="39"/>
                  </a:lnTo>
                  <a:lnTo>
                    <a:pt x="17" y="34"/>
                  </a:lnTo>
                  <a:lnTo>
                    <a:pt x="22" y="27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Freeform 1227"/>
            <p:cNvSpPr>
              <a:spLocks/>
            </p:cNvSpPr>
            <p:nvPr/>
          </p:nvSpPr>
          <p:spPr bwMode="gray">
            <a:xfrm>
              <a:off x="1272279" y="2670124"/>
              <a:ext cx="2104673" cy="1078912"/>
            </a:xfrm>
            <a:custGeom>
              <a:avLst/>
              <a:gdLst>
                <a:gd name="T0" fmla="*/ 904 w 1009"/>
                <a:gd name="T1" fmla="*/ 451 h 517"/>
                <a:gd name="T2" fmla="*/ 954 w 1009"/>
                <a:gd name="T3" fmla="*/ 446 h 517"/>
                <a:gd name="T4" fmla="*/ 940 w 1009"/>
                <a:gd name="T5" fmla="*/ 472 h 517"/>
                <a:gd name="T6" fmla="*/ 888 w 1009"/>
                <a:gd name="T7" fmla="*/ 492 h 517"/>
                <a:gd name="T8" fmla="*/ 895 w 1009"/>
                <a:gd name="T9" fmla="*/ 467 h 517"/>
                <a:gd name="T10" fmla="*/ 866 w 1009"/>
                <a:gd name="T11" fmla="*/ 440 h 517"/>
                <a:gd name="T12" fmla="*/ 831 w 1009"/>
                <a:gd name="T13" fmla="*/ 469 h 517"/>
                <a:gd name="T14" fmla="*/ 736 w 1009"/>
                <a:gd name="T15" fmla="*/ 488 h 517"/>
                <a:gd name="T16" fmla="*/ 720 w 1009"/>
                <a:gd name="T17" fmla="*/ 505 h 517"/>
                <a:gd name="T18" fmla="*/ 689 w 1009"/>
                <a:gd name="T19" fmla="*/ 508 h 517"/>
                <a:gd name="T20" fmla="*/ 708 w 1009"/>
                <a:gd name="T21" fmla="*/ 475 h 517"/>
                <a:gd name="T22" fmla="*/ 703 w 1009"/>
                <a:gd name="T23" fmla="*/ 456 h 517"/>
                <a:gd name="T24" fmla="*/ 662 w 1009"/>
                <a:gd name="T25" fmla="*/ 429 h 517"/>
                <a:gd name="T26" fmla="*/ 619 w 1009"/>
                <a:gd name="T27" fmla="*/ 419 h 517"/>
                <a:gd name="T28" fmla="*/ 576 w 1009"/>
                <a:gd name="T29" fmla="*/ 422 h 517"/>
                <a:gd name="T30" fmla="*/ 216 w 1009"/>
                <a:gd name="T31" fmla="*/ 414 h 517"/>
                <a:gd name="T32" fmla="*/ 173 w 1009"/>
                <a:gd name="T33" fmla="*/ 384 h 517"/>
                <a:gd name="T34" fmla="*/ 150 w 1009"/>
                <a:gd name="T35" fmla="*/ 354 h 517"/>
                <a:gd name="T36" fmla="*/ 134 w 1009"/>
                <a:gd name="T37" fmla="*/ 343 h 517"/>
                <a:gd name="T38" fmla="*/ 129 w 1009"/>
                <a:gd name="T39" fmla="*/ 306 h 517"/>
                <a:gd name="T40" fmla="*/ 88 w 1009"/>
                <a:gd name="T41" fmla="*/ 259 h 517"/>
                <a:gd name="T42" fmla="*/ 24 w 1009"/>
                <a:gd name="T43" fmla="*/ 232 h 517"/>
                <a:gd name="T44" fmla="*/ 62 w 1009"/>
                <a:gd name="T45" fmla="*/ 65 h 517"/>
                <a:gd name="T46" fmla="*/ 132 w 1009"/>
                <a:gd name="T47" fmla="*/ 37 h 517"/>
                <a:gd name="T48" fmla="*/ 190 w 1009"/>
                <a:gd name="T49" fmla="*/ 38 h 517"/>
                <a:gd name="T50" fmla="*/ 285 w 1009"/>
                <a:gd name="T51" fmla="*/ 62 h 517"/>
                <a:gd name="T52" fmla="*/ 340 w 1009"/>
                <a:gd name="T53" fmla="*/ 88 h 517"/>
                <a:gd name="T54" fmla="*/ 395 w 1009"/>
                <a:gd name="T55" fmla="*/ 90 h 517"/>
                <a:gd name="T56" fmla="*/ 482 w 1009"/>
                <a:gd name="T57" fmla="*/ 87 h 517"/>
                <a:gd name="T58" fmla="*/ 510 w 1009"/>
                <a:gd name="T59" fmla="*/ 72 h 517"/>
                <a:gd name="T60" fmla="*/ 541 w 1009"/>
                <a:gd name="T61" fmla="*/ 90 h 517"/>
                <a:gd name="T62" fmla="*/ 529 w 1009"/>
                <a:gd name="T63" fmla="*/ 40 h 517"/>
                <a:gd name="T64" fmla="*/ 546 w 1009"/>
                <a:gd name="T65" fmla="*/ 0 h 517"/>
                <a:gd name="T66" fmla="*/ 577 w 1009"/>
                <a:gd name="T67" fmla="*/ 48 h 517"/>
                <a:gd name="T68" fmla="*/ 608 w 1009"/>
                <a:gd name="T69" fmla="*/ 62 h 517"/>
                <a:gd name="T70" fmla="*/ 641 w 1009"/>
                <a:gd name="T71" fmla="*/ 94 h 517"/>
                <a:gd name="T72" fmla="*/ 659 w 1009"/>
                <a:gd name="T73" fmla="*/ 43 h 517"/>
                <a:gd name="T74" fmla="*/ 697 w 1009"/>
                <a:gd name="T75" fmla="*/ 80 h 517"/>
                <a:gd name="T76" fmla="*/ 671 w 1009"/>
                <a:gd name="T77" fmla="*/ 115 h 517"/>
                <a:gd name="T78" fmla="*/ 639 w 1009"/>
                <a:gd name="T79" fmla="*/ 131 h 517"/>
                <a:gd name="T80" fmla="*/ 629 w 1009"/>
                <a:gd name="T81" fmla="*/ 137 h 517"/>
                <a:gd name="T82" fmla="*/ 601 w 1009"/>
                <a:gd name="T83" fmla="*/ 164 h 517"/>
                <a:gd name="T84" fmla="*/ 565 w 1009"/>
                <a:gd name="T85" fmla="*/ 195 h 517"/>
                <a:gd name="T86" fmla="*/ 584 w 1009"/>
                <a:gd name="T87" fmla="*/ 281 h 517"/>
                <a:gd name="T88" fmla="*/ 675 w 1009"/>
                <a:gd name="T89" fmla="*/ 313 h 517"/>
                <a:gd name="T90" fmla="*/ 724 w 1009"/>
                <a:gd name="T91" fmla="*/ 378 h 517"/>
                <a:gd name="T92" fmla="*/ 748 w 1009"/>
                <a:gd name="T93" fmla="*/ 313 h 517"/>
                <a:gd name="T94" fmla="*/ 743 w 1009"/>
                <a:gd name="T95" fmla="*/ 246 h 517"/>
                <a:gd name="T96" fmla="*/ 760 w 1009"/>
                <a:gd name="T97" fmla="*/ 188 h 517"/>
                <a:gd name="T98" fmla="*/ 821 w 1009"/>
                <a:gd name="T99" fmla="*/ 208 h 517"/>
                <a:gd name="T100" fmla="*/ 858 w 1009"/>
                <a:gd name="T101" fmla="*/ 253 h 517"/>
                <a:gd name="T102" fmla="*/ 904 w 1009"/>
                <a:gd name="T103" fmla="*/ 225 h 517"/>
                <a:gd name="T104" fmla="*/ 941 w 1009"/>
                <a:gd name="T105" fmla="*/ 288 h 517"/>
                <a:gd name="T106" fmla="*/ 969 w 1009"/>
                <a:gd name="T107" fmla="*/ 319 h 517"/>
                <a:gd name="T108" fmla="*/ 959 w 1009"/>
                <a:gd name="T109" fmla="*/ 343 h 517"/>
                <a:gd name="T110" fmla="*/ 1007 w 1009"/>
                <a:gd name="T111" fmla="*/ 343 h 517"/>
                <a:gd name="T112" fmla="*/ 960 w 1009"/>
                <a:gd name="T113" fmla="*/ 393 h 517"/>
                <a:gd name="T114" fmla="*/ 860 w 1009"/>
                <a:gd name="T115" fmla="*/ 410 h 517"/>
                <a:gd name="T116" fmla="*/ 859 w 1009"/>
                <a:gd name="T117" fmla="*/ 421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09"/>
                <a:gd name="T178" fmla="*/ 0 h 517"/>
                <a:gd name="T179" fmla="*/ 1009 w 1009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09" h="517">
                  <a:moveTo>
                    <a:pt x="910" y="420"/>
                  </a:moveTo>
                  <a:cubicBezTo>
                    <a:pt x="908" y="425"/>
                    <a:pt x="908" y="425"/>
                    <a:pt x="908" y="425"/>
                  </a:cubicBezTo>
                  <a:cubicBezTo>
                    <a:pt x="900" y="426"/>
                    <a:pt x="900" y="426"/>
                    <a:pt x="900" y="426"/>
                  </a:cubicBezTo>
                  <a:cubicBezTo>
                    <a:pt x="902" y="434"/>
                    <a:pt x="902" y="434"/>
                    <a:pt x="902" y="434"/>
                  </a:cubicBezTo>
                  <a:cubicBezTo>
                    <a:pt x="900" y="440"/>
                    <a:pt x="900" y="440"/>
                    <a:pt x="900" y="440"/>
                  </a:cubicBezTo>
                  <a:cubicBezTo>
                    <a:pt x="902" y="444"/>
                    <a:pt x="902" y="444"/>
                    <a:pt x="902" y="444"/>
                  </a:cubicBezTo>
                  <a:cubicBezTo>
                    <a:pt x="904" y="451"/>
                    <a:pt x="904" y="451"/>
                    <a:pt x="904" y="451"/>
                  </a:cubicBezTo>
                  <a:cubicBezTo>
                    <a:pt x="913" y="456"/>
                    <a:pt x="913" y="456"/>
                    <a:pt x="913" y="456"/>
                  </a:cubicBezTo>
                  <a:cubicBezTo>
                    <a:pt x="924" y="460"/>
                    <a:pt x="924" y="460"/>
                    <a:pt x="924" y="460"/>
                  </a:cubicBezTo>
                  <a:cubicBezTo>
                    <a:pt x="937" y="460"/>
                    <a:pt x="937" y="460"/>
                    <a:pt x="937" y="460"/>
                  </a:cubicBezTo>
                  <a:cubicBezTo>
                    <a:pt x="942" y="458"/>
                    <a:pt x="942" y="458"/>
                    <a:pt x="942" y="458"/>
                  </a:cubicBezTo>
                  <a:cubicBezTo>
                    <a:pt x="946" y="452"/>
                    <a:pt x="946" y="452"/>
                    <a:pt x="946" y="452"/>
                  </a:cubicBezTo>
                  <a:cubicBezTo>
                    <a:pt x="949" y="446"/>
                    <a:pt x="949" y="446"/>
                    <a:pt x="949" y="446"/>
                  </a:cubicBezTo>
                  <a:cubicBezTo>
                    <a:pt x="954" y="446"/>
                    <a:pt x="954" y="446"/>
                    <a:pt x="954" y="446"/>
                  </a:cubicBezTo>
                  <a:cubicBezTo>
                    <a:pt x="955" y="452"/>
                    <a:pt x="955" y="452"/>
                    <a:pt x="955" y="452"/>
                  </a:cubicBezTo>
                  <a:cubicBezTo>
                    <a:pt x="960" y="456"/>
                    <a:pt x="960" y="456"/>
                    <a:pt x="960" y="456"/>
                  </a:cubicBezTo>
                  <a:cubicBezTo>
                    <a:pt x="960" y="461"/>
                    <a:pt x="960" y="461"/>
                    <a:pt x="960" y="461"/>
                  </a:cubicBezTo>
                  <a:cubicBezTo>
                    <a:pt x="952" y="462"/>
                    <a:pt x="952" y="462"/>
                    <a:pt x="952" y="462"/>
                  </a:cubicBezTo>
                  <a:cubicBezTo>
                    <a:pt x="947" y="462"/>
                    <a:pt x="947" y="462"/>
                    <a:pt x="947" y="462"/>
                  </a:cubicBezTo>
                  <a:cubicBezTo>
                    <a:pt x="944" y="468"/>
                    <a:pt x="944" y="468"/>
                    <a:pt x="944" y="468"/>
                  </a:cubicBezTo>
                  <a:cubicBezTo>
                    <a:pt x="940" y="472"/>
                    <a:pt x="940" y="472"/>
                    <a:pt x="940" y="472"/>
                  </a:cubicBezTo>
                  <a:cubicBezTo>
                    <a:pt x="931" y="475"/>
                    <a:pt x="931" y="475"/>
                    <a:pt x="931" y="475"/>
                  </a:cubicBezTo>
                  <a:cubicBezTo>
                    <a:pt x="919" y="478"/>
                    <a:pt x="919" y="478"/>
                    <a:pt x="919" y="478"/>
                  </a:cubicBezTo>
                  <a:cubicBezTo>
                    <a:pt x="912" y="480"/>
                    <a:pt x="912" y="480"/>
                    <a:pt x="912" y="480"/>
                  </a:cubicBezTo>
                  <a:cubicBezTo>
                    <a:pt x="906" y="484"/>
                    <a:pt x="906" y="484"/>
                    <a:pt x="906" y="484"/>
                  </a:cubicBezTo>
                  <a:cubicBezTo>
                    <a:pt x="900" y="492"/>
                    <a:pt x="900" y="492"/>
                    <a:pt x="900" y="492"/>
                  </a:cubicBezTo>
                  <a:cubicBezTo>
                    <a:pt x="896" y="495"/>
                    <a:pt x="896" y="495"/>
                    <a:pt x="896" y="495"/>
                  </a:cubicBezTo>
                  <a:cubicBezTo>
                    <a:pt x="888" y="492"/>
                    <a:pt x="888" y="492"/>
                    <a:pt x="888" y="492"/>
                  </a:cubicBezTo>
                  <a:cubicBezTo>
                    <a:pt x="886" y="484"/>
                    <a:pt x="886" y="484"/>
                    <a:pt x="886" y="484"/>
                  </a:cubicBezTo>
                  <a:cubicBezTo>
                    <a:pt x="890" y="478"/>
                    <a:pt x="890" y="478"/>
                    <a:pt x="890" y="478"/>
                  </a:cubicBezTo>
                  <a:cubicBezTo>
                    <a:pt x="898" y="472"/>
                    <a:pt x="898" y="472"/>
                    <a:pt x="898" y="472"/>
                  </a:cubicBezTo>
                  <a:cubicBezTo>
                    <a:pt x="898" y="472"/>
                    <a:pt x="906" y="471"/>
                    <a:pt x="908" y="470"/>
                  </a:cubicBezTo>
                  <a:cubicBezTo>
                    <a:pt x="910" y="470"/>
                    <a:pt x="908" y="464"/>
                    <a:pt x="908" y="464"/>
                  </a:cubicBezTo>
                  <a:cubicBezTo>
                    <a:pt x="904" y="462"/>
                    <a:pt x="904" y="462"/>
                    <a:pt x="904" y="462"/>
                  </a:cubicBezTo>
                  <a:cubicBezTo>
                    <a:pt x="895" y="467"/>
                    <a:pt x="895" y="467"/>
                    <a:pt x="895" y="467"/>
                  </a:cubicBezTo>
                  <a:cubicBezTo>
                    <a:pt x="888" y="470"/>
                    <a:pt x="888" y="470"/>
                    <a:pt x="888" y="470"/>
                  </a:cubicBezTo>
                  <a:cubicBezTo>
                    <a:pt x="876" y="473"/>
                    <a:pt x="876" y="473"/>
                    <a:pt x="876" y="473"/>
                  </a:cubicBezTo>
                  <a:cubicBezTo>
                    <a:pt x="873" y="469"/>
                    <a:pt x="873" y="469"/>
                    <a:pt x="873" y="469"/>
                  </a:cubicBezTo>
                  <a:cubicBezTo>
                    <a:pt x="868" y="465"/>
                    <a:pt x="868" y="465"/>
                    <a:pt x="868" y="465"/>
                  </a:cubicBezTo>
                  <a:cubicBezTo>
                    <a:pt x="866" y="459"/>
                    <a:pt x="866" y="459"/>
                    <a:pt x="866" y="459"/>
                  </a:cubicBezTo>
                  <a:cubicBezTo>
                    <a:pt x="868" y="447"/>
                    <a:pt x="868" y="447"/>
                    <a:pt x="868" y="447"/>
                  </a:cubicBezTo>
                  <a:cubicBezTo>
                    <a:pt x="866" y="440"/>
                    <a:pt x="866" y="440"/>
                    <a:pt x="866" y="440"/>
                  </a:cubicBezTo>
                  <a:cubicBezTo>
                    <a:pt x="856" y="437"/>
                    <a:pt x="856" y="437"/>
                    <a:pt x="856" y="437"/>
                  </a:cubicBezTo>
                  <a:cubicBezTo>
                    <a:pt x="850" y="435"/>
                    <a:pt x="850" y="435"/>
                    <a:pt x="850" y="435"/>
                  </a:cubicBezTo>
                  <a:cubicBezTo>
                    <a:pt x="844" y="440"/>
                    <a:pt x="844" y="440"/>
                    <a:pt x="844" y="440"/>
                  </a:cubicBezTo>
                  <a:cubicBezTo>
                    <a:pt x="838" y="451"/>
                    <a:pt x="838" y="451"/>
                    <a:pt x="838" y="451"/>
                  </a:cubicBezTo>
                  <a:cubicBezTo>
                    <a:pt x="836" y="458"/>
                    <a:pt x="836" y="458"/>
                    <a:pt x="836" y="458"/>
                  </a:cubicBezTo>
                  <a:cubicBezTo>
                    <a:pt x="835" y="463"/>
                    <a:pt x="835" y="463"/>
                    <a:pt x="835" y="463"/>
                  </a:cubicBezTo>
                  <a:cubicBezTo>
                    <a:pt x="831" y="469"/>
                    <a:pt x="831" y="469"/>
                    <a:pt x="831" y="469"/>
                  </a:cubicBezTo>
                  <a:cubicBezTo>
                    <a:pt x="822" y="473"/>
                    <a:pt x="822" y="473"/>
                    <a:pt x="822" y="473"/>
                  </a:cubicBezTo>
                  <a:cubicBezTo>
                    <a:pt x="778" y="474"/>
                    <a:pt x="778" y="474"/>
                    <a:pt x="778" y="474"/>
                  </a:cubicBezTo>
                  <a:cubicBezTo>
                    <a:pt x="766" y="482"/>
                    <a:pt x="766" y="482"/>
                    <a:pt x="766" y="482"/>
                  </a:cubicBezTo>
                  <a:cubicBezTo>
                    <a:pt x="761" y="485"/>
                    <a:pt x="761" y="485"/>
                    <a:pt x="761" y="485"/>
                  </a:cubicBezTo>
                  <a:cubicBezTo>
                    <a:pt x="757" y="488"/>
                    <a:pt x="757" y="488"/>
                    <a:pt x="757" y="488"/>
                  </a:cubicBezTo>
                  <a:cubicBezTo>
                    <a:pt x="749" y="488"/>
                    <a:pt x="749" y="488"/>
                    <a:pt x="749" y="488"/>
                  </a:cubicBezTo>
                  <a:cubicBezTo>
                    <a:pt x="736" y="488"/>
                    <a:pt x="736" y="488"/>
                    <a:pt x="736" y="488"/>
                  </a:cubicBezTo>
                  <a:cubicBezTo>
                    <a:pt x="732" y="491"/>
                    <a:pt x="732" y="491"/>
                    <a:pt x="732" y="491"/>
                  </a:cubicBezTo>
                  <a:cubicBezTo>
                    <a:pt x="727" y="494"/>
                    <a:pt x="727" y="494"/>
                    <a:pt x="727" y="494"/>
                  </a:cubicBezTo>
                  <a:cubicBezTo>
                    <a:pt x="727" y="497"/>
                    <a:pt x="727" y="497"/>
                    <a:pt x="727" y="497"/>
                  </a:cubicBezTo>
                  <a:cubicBezTo>
                    <a:pt x="734" y="497"/>
                    <a:pt x="734" y="497"/>
                    <a:pt x="734" y="497"/>
                  </a:cubicBezTo>
                  <a:cubicBezTo>
                    <a:pt x="732" y="500"/>
                    <a:pt x="732" y="500"/>
                    <a:pt x="732" y="500"/>
                  </a:cubicBezTo>
                  <a:cubicBezTo>
                    <a:pt x="733" y="504"/>
                    <a:pt x="733" y="504"/>
                    <a:pt x="733" y="504"/>
                  </a:cubicBezTo>
                  <a:cubicBezTo>
                    <a:pt x="720" y="505"/>
                    <a:pt x="720" y="505"/>
                    <a:pt x="720" y="505"/>
                  </a:cubicBezTo>
                  <a:cubicBezTo>
                    <a:pt x="709" y="507"/>
                    <a:pt x="709" y="507"/>
                    <a:pt x="709" y="507"/>
                  </a:cubicBezTo>
                  <a:cubicBezTo>
                    <a:pt x="702" y="509"/>
                    <a:pt x="702" y="509"/>
                    <a:pt x="702" y="509"/>
                  </a:cubicBezTo>
                  <a:cubicBezTo>
                    <a:pt x="697" y="513"/>
                    <a:pt x="697" y="513"/>
                    <a:pt x="697" y="513"/>
                  </a:cubicBezTo>
                  <a:cubicBezTo>
                    <a:pt x="690" y="517"/>
                    <a:pt x="690" y="517"/>
                    <a:pt x="690" y="517"/>
                  </a:cubicBezTo>
                  <a:cubicBezTo>
                    <a:pt x="687" y="516"/>
                    <a:pt x="687" y="516"/>
                    <a:pt x="687" y="516"/>
                  </a:cubicBezTo>
                  <a:cubicBezTo>
                    <a:pt x="687" y="510"/>
                    <a:pt x="687" y="510"/>
                    <a:pt x="687" y="510"/>
                  </a:cubicBezTo>
                  <a:cubicBezTo>
                    <a:pt x="689" y="508"/>
                    <a:pt x="689" y="508"/>
                    <a:pt x="689" y="508"/>
                  </a:cubicBezTo>
                  <a:cubicBezTo>
                    <a:pt x="689" y="502"/>
                    <a:pt x="689" y="502"/>
                    <a:pt x="689" y="502"/>
                  </a:cubicBezTo>
                  <a:cubicBezTo>
                    <a:pt x="693" y="501"/>
                    <a:pt x="693" y="501"/>
                    <a:pt x="693" y="501"/>
                  </a:cubicBezTo>
                  <a:cubicBezTo>
                    <a:pt x="700" y="498"/>
                    <a:pt x="700" y="498"/>
                    <a:pt x="700" y="498"/>
                  </a:cubicBezTo>
                  <a:cubicBezTo>
                    <a:pt x="701" y="491"/>
                    <a:pt x="701" y="491"/>
                    <a:pt x="701" y="491"/>
                  </a:cubicBezTo>
                  <a:cubicBezTo>
                    <a:pt x="702" y="485"/>
                    <a:pt x="702" y="485"/>
                    <a:pt x="702" y="485"/>
                  </a:cubicBezTo>
                  <a:cubicBezTo>
                    <a:pt x="706" y="480"/>
                    <a:pt x="706" y="480"/>
                    <a:pt x="706" y="480"/>
                  </a:cubicBezTo>
                  <a:cubicBezTo>
                    <a:pt x="708" y="475"/>
                    <a:pt x="708" y="475"/>
                    <a:pt x="708" y="475"/>
                  </a:cubicBezTo>
                  <a:cubicBezTo>
                    <a:pt x="711" y="477"/>
                    <a:pt x="711" y="477"/>
                    <a:pt x="711" y="477"/>
                  </a:cubicBezTo>
                  <a:cubicBezTo>
                    <a:pt x="716" y="480"/>
                    <a:pt x="716" y="480"/>
                    <a:pt x="716" y="480"/>
                  </a:cubicBezTo>
                  <a:cubicBezTo>
                    <a:pt x="721" y="480"/>
                    <a:pt x="721" y="480"/>
                    <a:pt x="721" y="480"/>
                  </a:cubicBezTo>
                  <a:cubicBezTo>
                    <a:pt x="724" y="472"/>
                    <a:pt x="724" y="472"/>
                    <a:pt x="724" y="472"/>
                  </a:cubicBezTo>
                  <a:cubicBezTo>
                    <a:pt x="718" y="466"/>
                    <a:pt x="718" y="466"/>
                    <a:pt x="718" y="466"/>
                  </a:cubicBezTo>
                  <a:cubicBezTo>
                    <a:pt x="712" y="459"/>
                    <a:pt x="712" y="459"/>
                    <a:pt x="712" y="459"/>
                  </a:cubicBezTo>
                  <a:cubicBezTo>
                    <a:pt x="703" y="456"/>
                    <a:pt x="703" y="456"/>
                    <a:pt x="703" y="456"/>
                  </a:cubicBezTo>
                  <a:cubicBezTo>
                    <a:pt x="694" y="456"/>
                    <a:pt x="694" y="456"/>
                    <a:pt x="694" y="456"/>
                  </a:cubicBezTo>
                  <a:cubicBezTo>
                    <a:pt x="682" y="455"/>
                    <a:pt x="682" y="455"/>
                    <a:pt x="682" y="455"/>
                  </a:cubicBezTo>
                  <a:cubicBezTo>
                    <a:pt x="674" y="454"/>
                    <a:pt x="674" y="454"/>
                    <a:pt x="674" y="454"/>
                  </a:cubicBezTo>
                  <a:cubicBezTo>
                    <a:pt x="670" y="450"/>
                    <a:pt x="670" y="450"/>
                    <a:pt x="670" y="450"/>
                  </a:cubicBezTo>
                  <a:cubicBezTo>
                    <a:pt x="666" y="441"/>
                    <a:pt x="666" y="441"/>
                    <a:pt x="666" y="441"/>
                  </a:cubicBezTo>
                  <a:cubicBezTo>
                    <a:pt x="663" y="433"/>
                    <a:pt x="663" y="433"/>
                    <a:pt x="663" y="433"/>
                  </a:cubicBezTo>
                  <a:cubicBezTo>
                    <a:pt x="662" y="429"/>
                    <a:pt x="662" y="429"/>
                    <a:pt x="662" y="429"/>
                  </a:cubicBezTo>
                  <a:cubicBezTo>
                    <a:pt x="653" y="430"/>
                    <a:pt x="653" y="430"/>
                    <a:pt x="653" y="430"/>
                  </a:cubicBezTo>
                  <a:cubicBezTo>
                    <a:pt x="649" y="423"/>
                    <a:pt x="649" y="423"/>
                    <a:pt x="649" y="423"/>
                  </a:cubicBezTo>
                  <a:cubicBezTo>
                    <a:pt x="646" y="417"/>
                    <a:pt x="646" y="417"/>
                    <a:pt x="646" y="417"/>
                  </a:cubicBezTo>
                  <a:cubicBezTo>
                    <a:pt x="638" y="417"/>
                    <a:pt x="638" y="417"/>
                    <a:pt x="638" y="417"/>
                  </a:cubicBezTo>
                  <a:cubicBezTo>
                    <a:pt x="631" y="414"/>
                    <a:pt x="631" y="414"/>
                    <a:pt x="631" y="414"/>
                  </a:cubicBezTo>
                  <a:cubicBezTo>
                    <a:pt x="624" y="415"/>
                    <a:pt x="624" y="415"/>
                    <a:pt x="624" y="415"/>
                  </a:cubicBezTo>
                  <a:cubicBezTo>
                    <a:pt x="619" y="419"/>
                    <a:pt x="619" y="419"/>
                    <a:pt x="619" y="419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605" y="428"/>
                    <a:pt x="605" y="428"/>
                    <a:pt x="605" y="428"/>
                  </a:cubicBezTo>
                  <a:cubicBezTo>
                    <a:pt x="600" y="427"/>
                    <a:pt x="600" y="427"/>
                    <a:pt x="600" y="427"/>
                  </a:cubicBezTo>
                  <a:cubicBezTo>
                    <a:pt x="593" y="426"/>
                    <a:pt x="593" y="426"/>
                    <a:pt x="593" y="426"/>
                  </a:cubicBezTo>
                  <a:cubicBezTo>
                    <a:pt x="587" y="426"/>
                    <a:pt x="587" y="426"/>
                    <a:pt x="587" y="426"/>
                  </a:cubicBezTo>
                  <a:cubicBezTo>
                    <a:pt x="585" y="425"/>
                    <a:pt x="585" y="425"/>
                    <a:pt x="585" y="425"/>
                  </a:cubicBezTo>
                  <a:cubicBezTo>
                    <a:pt x="576" y="422"/>
                    <a:pt x="576" y="422"/>
                    <a:pt x="576" y="422"/>
                  </a:cubicBezTo>
                  <a:cubicBezTo>
                    <a:pt x="559" y="420"/>
                    <a:pt x="559" y="420"/>
                    <a:pt x="559" y="420"/>
                  </a:cubicBezTo>
                  <a:cubicBezTo>
                    <a:pt x="549" y="417"/>
                    <a:pt x="549" y="417"/>
                    <a:pt x="549" y="417"/>
                  </a:cubicBezTo>
                  <a:cubicBezTo>
                    <a:pt x="547" y="413"/>
                    <a:pt x="547" y="413"/>
                    <a:pt x="547" y="413"/>
                  </a:cubicBezTo>
                  <a:cubicBezTo>
                    <a:pt x="546" y="408"/>
                    <a:pt x="546" y="408"/>
                    <a:pt x="546" y="408"/>
                  </a:cubicBezTo>
                  <a:cubicBezTo>
                    <a:pt x="540" y="408"/>
                    <a:pt x="540" y="408"/>
                    <a:pt x="540" y="408"/>
                  </a:cubicBezTo>
                  <a:cubicBezTo>
                    <a:pt x="538" y="413"/>
                    <a:pt x="538" y="413"/>
                    <a:pt x="538" y="413"/>
                  </a:cubicBezTo>
                  <a:cubicBezTo>
                    <a:pt x="216" y="414"/>
                    <a:pt x="216" y="414"/>
                    <a:pt x="216" y="414"/>
                  </a:cubicBezTo>
                  <a:cubicBezTo>
                    <a:pt x="210" y="406"/>
                    <a:pt x="210" y="406"/>
                    <a:pt x="210" y="406"/>
                  </a:cubicBezTo>
                  <a:cubicBezTo>
                    <a:pt x="203" y="398"/>
                    <a:pt x="203" y="398"/>
                    <a:pt x="203" y="398"/>
                  </a:cubicBezTo>
                  <a:cubicBezTo>
                    <a:pt x="198" y="401"/>
                    <a:pt x="198" y="401"/>
                    <a:pt x="198" y="401"/>
                  </a:cubicBezTo>
                  <a:cubicBezTo>
                    <a:pt x="191" y="393"/>
                    <a:pt x="191" y="393"/>
                    <a:pt x="191" y="393"/>
                  </a:cubicBezTo>
                  <a:cubicBezTo>
                    <a:pt x="186" y="386"/>
                    <a:pt x="186" y="386"/>
                    <a:pt x="186" y="386"/>
                  </a:cubicBezTo>
                  <a:cubicBezTo>
                    <a:pt x="182" y="389"/>
                    <a:pt x="182" y="389"/>
                    <a:pt x="182" y="389"/>
                  </a:cubicBezTo>
                  <a:cubicBezTo>
                    <a:pt x="173" y="384"/>
                    <a:pt x="173" y="384"/>
                    <a:pt x="173" y="384"/>
                  </a:cubicBezTo>
                  <a:cubicBezTo>
                    <a:pt x="160" y="382"/>
                    <a:pt x="160" y="382"/>
                    <a:pt x="160" y="382"/>
                  </a:cubicBezTo>
                  <a:cubicBezTo>
                    <a:pt x="163" y="374"/>
                    <a:pt x="163" y="374"/>
                    <a:pt x="163" y="374"/>
                  </a:cubicBezTo>
                  <a:cubicBezTo>
                    <a:pt x="160" y="370"/>
                    <a:pt x="160" y="370"/>
                    <a:pt x="160" y="370"/>
                  </a:cubicBezTo>
                  <a:cubicBezTo>
                    <a:pt x="155" y="370"/>
                    <a:pt x="155" y="370"/>
                    <a:pt x="155" y="370"/>
                  </a:cubicBezTo>
                  <a:cubicBezTo>
                    <a:pt x="155" y="364"/>
                    <a:pt x="155" y="364"/>
                    <a:pt x="155" y="364"/>
                  </a:cubicBezTo>
                  <a:cubicBezTo>
                    <a:pt x="154" y="359"/>
                    <a:pt x="154" y="359"/>
                    <a:pt x="154" y="359"/>
                  </a:cubicBezTo>
                  <a:cubicBezTo>
                    <a:pt x="150" y="354"/>
                    <a:pt x="150" y="354"/>
                    <a:pt x="150" y="354"/>
                  </a:cubicBezTo>
                  <a:cubicBezTo>
                    <a:pt x="146" y="352"/>
                    <a:pt x="146" y="352"/>
                    <a:pt x="146" y="352"/>
                  </a:cubicBezTo>
                  <a:cubicBezTo>
                    <a:pt x="140" y="355"/>
                    <a:pt x="140" y="355"/>
                    <a:pt x="140" y="355"/>
                  </a:cubicBezTo>
                  <a:cubicBezTo>
                    <a:pt x="141" y="349"/>
                    <a:pt x="141" y="349"/>
                    <a:pt x="141" y="349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35"/>
                    <a:pt x="145" y="335"/>
                    <a:pt x="145" y="335"/>
                  </a:cubicBezTo>
                  <a:cubicBezTo>
                    <a:pt x="140" y="338"/>
                    <a:pt x="140" y="338"/>
                    <a:pt x="140" y="338"/>
                  </a:cubicBezTo>
                  <a:cubicBezTo>
                    <a:pt x="134" y="343"/>
                    <a:pt x="134" y="343"/>
                    <a:pt x="134" y="343"/>
                  </a:cubicBezTo>
                  <a:cubicBezTo>
                    <a:pt x="127" y="343"/>
                    <a:pt x="127" y="343"/>
                    <a:pt x="127" y="343"/>
                  </a:cubicBezTo>
                  <a:cubicBezTo>
                    <a:pt x="127" y="335"/>
                    <a:pt x="127" y="335"/>
                    <a:pt x="127" y="335"/>
                  </a:cubicBezTo>
                  <a:cubicBezTo>
                    <a:pt x="130" y="328"/>
                    <a:pt x="130" y="328"/>
                    <a:pt x="130" y="328"/>
                  </a:cubicBezTo>
                  <a:cubicBezTo>
                    <a:pt x="130" y="323"/>
                    <a:pt x="130" y="323"/>
                    <a:pt x="130" y="323"/>
                  </a:cubicBezTo>
                  <a:cubicBezTo>
                    <a:pt x="133" y="315"/>
                    <a:pt x="133" y="315"/>
                    <a:pt x="133" y="315"/>
                  </a:cubicBezTo>
                  <a:cubicBezTo>
                    <a:pt x="132" y="307"/>
                    <a:pt x="132" y="307"/>
                    <a:pt x="132" y="307"/>
                  </a:cubicBezTo>
                  <a:cubicBezTo>
                    <a:pt x="129" y="306"/>
                    <a:pt x="129" y="306"/>
                    <a:pt x="129" y="306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18" y="293"/>
                    <a:pt x="118" y="293"/>
                    <a:pt x="118" y="293"/>
                  </a:cubicBezTo>
                  <a:cubicBezTo>
                    <a:pt x="111" y="290"/>
                    <a:pt x="111" y="290"/>
                    <a:pt x="111" y="290"/>
                  </a:cubicBezTo>
                  <a:cubicBezTo>
                    <a:pt x="108" y="288"/>
                    <a:pt x="108" y="288"/>
                    <a:pt x="108" y="288"/>
                  </a:cubicBezTo>
                  <a:cubicBezTo>
                    <a:pt x="102" y="279"/>
                    <a:pt x="102" y="279"/>
                    <a:pt x="102" y="279"/>
                  </a:cubicBezTo>
                  <a:cubicBezTo>
                    <a:pt x="94" y="266"/>
                    <a:pt x="94" y="266"/>
                    <a:pt x="94" y="266"/>
                  </a:cubicBezTo>
                  <a:cubicBezTo>
                    <a:pt x="88" y="259"/>
                    <a:pt x="88" y="259"/>
                    <a:pt x="88" y="259"/>
                  </a:cubicBezTo>
                  <a:cubicBezTo>
                    <a:pt x="74" y="245"/>
                    <a:pt x="74" y="245"/>
                    <a:pt x="74" y="245"/>
                  </a:cubicBezTo>
                  <a:cubicBezTo>
                    <a:pt x="65" y="235"/>
                    <a:pt x="65" y="235"/>
                    <a:pt x="65" y="235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50" y="246"/>
                    <a:pt x="50" y="246"/>
                    <a:pt x="50" y="246"/>
                  </a:cubicBezTo>
                  <a:cubicBezTo>
                    <a:pt x="43" y="247"/>
                    <a:pt x="43" y="247"/>
                    <a:pt x="43" y="247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24" y="232"/>
                    <a:pt x="24" y="232"/>
                    <a:pt x="24" y="232"/>
                  </a:cubicBezTo>
                  <a:cubicBezTo>
                    <a:pt x="20" y="225"/>
                    <a:pt x="20" y="225"/>
                    <a:pt x="20" y="225"/>
                  </a:cubicBezTo>
                  <a:cubicBezTo>
                    <a:pt x="8" y="229"/>
                    <a:pt x="8" y="229"/>
                    <a:pt x="8" y="22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20" y="37"/>
                    <a:pt x="120" y="37"/>
                    <a:pt x="120" y="37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4" y="42"/>
                    <a:pt x="134" y="42"/>
                    <a:pt x="134" y="42"/>
                  </a:cubicBezTo>
                  <a:cubicBezTo>
                    <a:pt x="143" y="44"/>
                    <a:pt x="143" y="44"/>
                    <a:pt x="143" y="44"/>
                  </a:cubicBezTo>
                  <a:cubicBezTo>
                    <a:pt x="155" y="29"/>
                    <a:pt x="155" y="29"/>
                    <a:pt x="155" y="29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90" y="38"/>
                    <a:pt x="190" y="38"/>
                    <a:pt x="190" y="38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201" y="53"/>
                    <a:pt x="201" y="53"/>
                    <a:pt x="201" y="53"/>
                  </a:cubicBezTo>
                  <a:cubicBezTo>
                    <a:pt x="210" y="47"/>
                    <a:pt x="210" y="47"/>
                    <a:pt x="210" y="47"/>
                  </a:cubicBezTo>
                  <a:cubicBezTo>
                    <a:pt x="225" y="43"/>
                    <a:pt x="225" y="43"/>
                    <a:pt x="225" y="43"/>
                  </a:cubicBezTo>
                  <a:cubicBezTo>
                    <a:pt x="244" y="50"/>
                    <a:pt x="244" y="50"/>
                    <a:pt x="244" y="50"/>
                  </a:cubicBezTo>
                  <a:cubicBezTo>
                    <a:pt x="262" y="55"/>
                    <a:pt x="262" y="55"/>
                    <a:pt x="262" y="55"/>
                  </a:cubicBezTo>
                  <a:cubicBezTo>
                    <a:pt x="285" y="62"/>
                    <a:pt x="285" y="62"/>
                    <a:pt x="285" y="62"/>
                  </a:cubicBezTo>
                  <a:cubicBezTo>
                    <a:pt x="301" y="63"/>
                    <a:pt x="301" y="63"/>
                    <a:pt x="301" y="63"/>
                  </a:cubicBezTo>
                  <a:cubicBezTo>
                    <a:pt x="315" y="69"/>
                    <a:pt x="315" y="69"/>
                    <a:pt x="315" y="69"/>
                  </a:cubicBezTo>
                  <a:cubicBezTo>
                    <a:pt x="317" y="75"/>
                    <a:pt x="317" y="75"/>
                    <a:pt x="317" y="75"/>
                  </a:cubicBezTo>
                  <a:cubicBezTo>
                    <a:pt x="308" y="76"/>
                    <a:pt x="308" y="76"/>
                    <a:pt x="308" y="76"/>
                  </a:cubicBezTo>
                  <a:cubicBezTo>
                    <a:pt x="306" y="83"/>
                    <a:pt x="306" y="83"/>
                    <a:pt x="306" y="83"/>
                  </a:cubicBezTo>
                  <a:cubicBezTo>
                    <a:pt x="318" y="88"/>
                    <a:pt x="318" y="88"/>
                    <a:pt x="318" y="88"/>
                  </a:cubicBezTo>
                  <a:cubicBezTo>
                    <a:pt x="340" y="88"/>
                    <a:pt x="340" y="88"/>
                    <a:pt x="340" y="88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62" y="83"/>
                    <a:pt x="362" y="83"/>
                    <a:pt x="362" y="83"/>
                  </a:cubicBezTo>
                  <a:cubicBezTo>
                    <a:pt x="377" y="90"/>
                    <a:pt x="377" y="90"/>
                    <a:pt x="377" y="90"/>
                  </a:cubicBezTo>
                  <a:cubicBezTo>
                    <a:pt x="389" y="98"/>
                    <a:pt x="389" y="98"/>
                    <a:pt x="389" y="98"/>
                  </a:cubicBezTo>
                  <a:cubicBezTo>
                    <a:pt x="393" y="107"/>
                    <a:pt x="393" y="107"/>
                    <a:pt x="393" y="107"/>
                  </a:cubicBezTo>
                  <a:cubicBezTo>
                    <a:pt x="399" y="104"/>
                    <a:pt x="399" y="104"/>
                    <a:pt x="399" y="104"/>
                  </a:cubicBezTo>
                  <a:cubicBezTo>
                    <a:pt x="395" y="90"/>
                    <a:pt x="395" y="90"/>
                    <a:pt x="395" y="90"/>
                  </a:cubicBezTo>
                  <a:cubicBezTo>
                    <a:pt x="392" y="83"/>
                    <a:pt x="392" y="83"/>
                    <a:pt x="392" y="83"/>
                  </a:cubicBezTo>
                  <a:cubicBezTo>
                    <a:pt x="400" y="79"/>
                    <a:pt x="400" y="79"/>
                    <a:pt x="400" y="79"/>
                  </a:cubicBezTo>
                  <a:cubicBezTo>
                    <a:pt x="417" y="71"/>
                    <a:pt x="417" y="71"/>
                    <a:pt x="417" y="71"/>
                  </a:cubicBezTo>
                  <a:cubicBezTo>
                    <a:pt x="431" y="78"/>
                    <a:pt x="431" y="78"/>
                    <a:pt x="431" y="78"/>
                  </a:cubicBezTo>
                  <a:cubicBezTo>
                    <a:pt x="448" y="84"/>
                    <a:pt x="448" y="84"/>
                    <a:pt x="448" y="84"/>
                  </a:cubicBezTo>
                  <a:cubicBezTo>
                    <a:pt x="464" y="87"/>
                    <a:pt x="464" y="87"/>
                    <a:pt x="464" y="87"/>
                  </a:cubicBezTo>
                  <a:cubicBezTo>
                    <a:pt x="482" y="87"/>
                    <a:pt x="482" y="87"/>
                    <a:pt x="482" y="87"/>
                  </a:cubicBezTo>
                  <a:cubicBezTo>
                    <a:pt x="499" y="87"/>
                    <a:pt x="499" y="87"/>
                    <a:pt x="499" y="87"/>
                  </a:cubicBezTo>
                  <a:cubicBezTo>
                    <a:pt x="514" y="88"/>
                    <a:pt x="514" y="88"/>
                    <a:pt x="514" y="88"/>
                  </a:cubicBezTo>
                  <a:cubicBezTo>
                    <a:pt x="518" y="84"/>
                    <a:pt x="518" y="84"/>
                    <a:pt x="518" y="84"/>
                  </a:cubicBezTo>
                  <a:cubicBezTo>
                    <a:pt x="513" y="82"/>
                    <a:pt x="513" y="82"/>
                    <a:pt x="513" y="82"/>
                  </a:cubicBezTo>
                  <a:cubicBezTo>
                    <a:pt x="504" y="80"/>
                    <a:pt x="504" y="80"/>
                    <a:pt x="504" y="80"/>
                  </a:cubicBezTo>
                  <a:cubicBezTo>
                    <a:pt x="507" y="74"/>
                    <a:pt x="507" y="74"/>
                    <a:pt x="507" y="74"/>
                  </a:cubicBezTo>
                  <a:cubicBezTo>
                    <a:pt x="510" y="72"/>
                    <a:pt x="510" y="72"/>
                    <a:pt x="510" y="72"/>
                  </a:cubicBezTo>
                  <a:cubicBezTo>
                    <a:pt x="519" y="75"/>
                    <a:pt x="519" y="75"/>
                    <a:pt x="519" y="75"/>
                  </a:cubicBezTo>
                  <a:cubicBezTo>
                    <a:pt x="529" y="84"/>
                    <a:pt x="529" y="84"/>
                    <a:pt x="529" y="84"/>
                  </a:cubicBezTo>
                  <a:cubicBezTo>
                    <a:pt x="526" y="88"/>
                    <a:pt x="526" y="88"/>
                    <a:pt x="526" y="88"/>
                  </a:cubicBezTo>
                  <a:cubicBezTo>
                    <a:pt x="530" y="94"/>
                    <a:pt x="530" y="94"/>
                    <a:pt x="530" y="94"/>
                  </a:cubicBezTo>
                  <a:cubicBezTo>
                    <a:pt x="535" y="100"/>
                    <a:pt x="535" y="100"/>
                    <a:pt x="535" y="100"/>
                  </a:cubicBezTo>
                  <a:cubicBezTo>
                    <a:pt x="541" y="101"/>
                    <a:pt x="541" y="101"/>
                    <a:pt x="541" y="101"/>
                  </a:cubicBezTo>
                  <a:cubicBezTo>
                    <a:pt x="541" y="90"/>
                    <a:pt x="541" y="90"/>
                    <a:pt x="541" y="9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54" y="77"/>
                    <a:pt x="554" y="77"/>
                    <a:pt x="554" y="77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60" y="59"/>
                    <a:pt x="560" y="59"/>
                    <a:pt x="560" y="59"/>
                  </a:cubicBezTo>
                  <a:cubicBezTo>
                    <a:pt x="552" y="49"/>
                    <a:pt x="552" y="49"/>
                    <a:pt x="552" y="49"/>
                  </a:cubicBezTo>
                  <a:cubicBezTo>
                    <a:pt x="540" y="45"/>
                    <a:pt x="540" y="45"/>
                    <a:pt x="540" y="45"/>
                  </a:cubicBezTo>
                  <a:cubicBezTo>
                    <a:pt x="529" y="40"/>
                    <a:pt x="529" y="40"/>
                    <a:pt x="529" y="40"/>
                  </a:cubicBezTo>
                  <a:cubicBezTo>
                    <a:pt x="526" y="33"/>
                    <a:pt x="526" y="33"/>
                    <a:pt x="526" y="33"/>
                  </a:cubicBezTo>
                  <a:cubicBezTo>
                    <a:pt x="532" y="25"/>
                    <a:pt x="532" y="25"/>
                    <a:pt x="532" y="25"/>
                  </a:cubicBezTo>
                  <a:cubicBezTo>
                    <a:pt x="525" y="20"/>
                    <a:pt x="525" y="20"/>
                    <a:pt x="525" y="20"/>
                  </a:cubicBezTo>
                  <a:cubicBezTo>
                    <a:pt x="528" y="10"/>
                    <a:pt x="528" y="10"/>
                    <a:pt x="528" y="10"/>
                  </a:cubicBezTo>
                  <a:cubicBezTo>
                    <a:pt x="536" y="10"/>
                    <a:pt x="536" y="10"/>
                    <a:pt x="536" y="10"/>
                  </a:cubicBezTo>
                  <a:cubicBezTo>
                    <a:pt x="539" y="4"/>
                    <a:pt x="539" y="4"/>
                    <a:pt x="539" y="4"/>
                  </a:cubicBezTo>
                  <a:cubicBezTo>
                    <a:pt x="546" y="0"/>
                    <a:pt x="546" y="0"/>
                    <a:pt x="546" y="0"/>
                  </a:cubicBezTo>
                  <a:cubicBezTo>
                    <a:pt x="560" y="4"/>
                    <a:pt x="560" y="4"/>
                    <a:pt x="560" y="4"/>
                  </a:cubicBezTo>
                  <a:cubicBezTo>
                    <a:pt x="568" y="15"/>
                    <a:pt x="568" y="15"/>
                    <a:pt x="568" y="15"/>
                  </a:cubicBezTo>
                  <a:cubicBezTo>
                    <a:pt x="570" y="21"/>
                    <a:pt x="570" y="21"/>
                    <a:pt x="570" y="21"/>
                  </a:cubicBezTo>
                  <a:cubicBezTo>
                    <a:pt x="578" y="31"/>
                    <a:pt x="578" y="31"/>
                    <a:pt x="578" y="31"/>
                  </a:cubicBezTo>
                  <a:cubicBezTo>
                    <a:pt x="579" y="36"/>
                    <a:pt x="579" y="36"/>
                    <a:pt x="579" y="36"/>
                  </a:cubicBezTo>
                  <a:cubicBezTo>
                    <a:pt x="574" y="42"/>
                    <a:pt x="574" y="42"/>
                    <a:pt x="574" y="42"/>
                  </a:cubicBezTo>
                  <a:cubicBezTo>
                    <a:pt x="577" y="48"/>
                    <a:pt x="577" y="48"/>
                    <a:pt x="577" y="48"/>
                  </a:cubicBezTo>
                  <a:cubicBezTo>
                    <a:pt x="587" y="47"/>
                    <a:pt x="587" y="47"/>
                    <a:pt x="587" y="47"/>
                  </a:cubicBezTo>
                  <a:cubicBezTo>
                    <a:pt x="593" y="49"/>
                    <a:pt x="593" y="49"/>
                    <a:pt x="593" y="49"/>
                  </a:cubicBezTo>
                  <a:cubicBezTo>
                    <a:pt x="595" y="60"/>
                    <a:pt x="595" y="60"/>
                    <a:pt x="595" y="60"/>
                  </a:cubicBezTo>
                  <a:cubicBezTo>
                    <a:pt x="599" y="70"/>
                    <a:pt x="599" y="70"/>
                    <a:pt x="599" y="70"/>
                  </a:cubicBezTo>
                  <a:cubicBezTo>
                    <a:pt x="607" y="74"/>
                    <a:pt x="607" y="74"/>
                    <a:pt x="607" y="74"/>
                  </a:cubicBezTo>
                  <a:cubicBezTo>
                    <a:pt x="613" y="70"/>
                    <a:pt x="613" y="70"/>
                    <a:pt x="613" y="70"/>
                  </a:cubicBezTo>
                  <a:cubicBezTo>
                    <a:pt x="608" y="62"/>
                    <a:pt x="608" y="62"/>
                    <a:pt x="608" y="62"/>
                  </a:cubicBezTo>
                  <a:cubicBezTo>
                    <a:pt x="612" y="55"/>
                    <a:pt x="612" y="55"/>
                    <a:pt x="612" y="55"/>
                  </a:cubicBezTo>
                  <a:cubicBezTo>
                    <a:pt x="622" y="59"/>
                    <a:pt x="622" y="59"/>
                    <a:pt x="622" y="59"/>
                  </a:cubicBezTo>
                  <a:cubicBezTo>
                    <a:pt x="629" y="68"/>
                    <a:pt x="629" y="68"/>
                    <a:pt x="629" y="68"/>
                  </a:cubicBezTo>
                  <a:cubicBezTo>
                    <a:pt x="624" y="75"/>
                    <a:pt x="624" y="75"/>
                    <a:pt x="624" y="75"/>
                  </a:cubicBezTo>
                  <a:cubicBezTo>
                    <a:pt x="623" y="84"/>
                    <a:pt x="623" y="84"/>
                    <a:pt x="623" y="84"/>
                  </a:cubicBezTo>
                  <a:cubicBezTo>
                    <a:pt x="630" y="90"/>
                    <a:pt x="630" y="90"/>
                    <a:pt x="630" y="90"/>
                  </a:cubicBezTo>
                  <a:cubicBezTo>
                    <a:pt x="641" y="94"/>
                    <a:pt x="641" y="94"/>
                    <a:pt x="641" y="94"/>
                  </a:cubicBezTo>
                  <a:cubicBezTo>
                    <a:pt x="647" y="90"/>
                    <a:pt x="647" y="90"/>
                    <a:pt x="647" y="90"/>
                  </a:cubicBezTo>
                  <a:cubicBezTo>
                    <a:pt x="652" y="80"/>
                    <a:pt x="652" y="80"/>
                    <a:pt x="652" y="80"/>
                  </a:cubicBezTo>
                  <a:cubicBezTo>
                    <a:pt x="655" y="68"/>
                    <a:pt x="655" y="68"/>
                    <a:pt x="655" y="68"/>
                  </a:cubicBezTo>
                  <a:cubicBezTo>
                    <a:pt x="664" y="62"/>
                    <a:pt x="664" y="62"/>
                    <a:pt x="664" y="62"/>
                  </a:cubicBezTo>
                  <a:cubicBezTo>
                    <a:pt x="662" y="56"/>
                    <a:pt x="662" y="56"/>
                    <a:pt x="662" y="56"/>
                  </a:cubicBezTo>
                  <a:cubicBezTo>
                    <a:pt x="658" y="48"/>
                    <a:pt x="658" y="48"/>
                    <a:pt x="658" y="48"/>
                  </a:cubicBezTo>
                  <a:cubicBezTo>
                    <a:pt x="659" y="43"/>
                    <a:pt x="659" y="43"/>
                    <a:pt x="659" y="43"/>
                  </a:cubicBezTo>
                  <a:cubicBezTo>
                    <a:pt x="672" y="45"/>
                    <a:pt x="672" y="45"/>
                    <a:pt x="672" y="45"/>
                  </a:cubicBezTo>
                  <a:cubicBezTo>
                    <a:pt x="689" y="50"/>
                    <a:pt x="689" y="50"/>
                    <a:pt x="689" y="50"/>
                  </a:cubicBezTo>
                  <a:cubicBezTo>
                    <a:pt x="699" y="57"/>
                    <a:pt x="699" y="57"/>
                    <a:pt x="699" y="57"/>
                  </a:cubicBezTo>
                  <a:cubicBezTo>
                    <a:pt x="707" y="67"/>
                    <a:pt x="707" y="67"/>
                    <a:pt x="707" y="67"/>
                  </a:cubicBezTo>
                  <a:cubicBezTo>
                    <a:pt x="702" y="71"/>
                    <a:pt x="702" y="71"/>
                    <a:pt x="702" y="71"/>
                  </a:cubicBezTo>
                  <a:cubicBezTo>
                    <a:pt x="696" y="73"/>
                    <a:pt x="696" y="73"/>
                    <a:pt x="696" y="73"/>
                  </a:cubicBezTo>
                  <a:cubicBezTo>
                    <a:pt x="697" y="80"/>
                    <a:pt x="697" y="80"/>
                    <a:pt x="697" y="80"/>
                  </a:cubicBezTo>
                  <a:cubicBezTo>
                    <a:pt x="703" y="86"/>
                    <a:pt x="703" y="86"/>
                    <a:pt x="703" y="86"/>
                  </a:cubicBezTo>
                  <a:cubicBezTo>
                    <a:pt x="707" y="95"/>
                    <a:pt x="707" y="95"/>
                    <a:pt x="707" y="95"/>
                  </a:cubicBezTo>
                  <a:cubicBezTo>
                    <a:pt x="700" y="102"/>
                    <a:pt x="700" y="102"/>
                    <a:pt x="700" y="102"/>
                  </a:cubicBezTo>
                  <a:cubicBezTo>
                    <a:pt x="691" y="110"/>
                    <a:pt x="691" y="110"/>
                    <a:pt x="691" y="110"/>
                  </a:cubicBezTo>
                  <a:cubicBezTo>
                    <a:pt x="684" y="114"/>
                    <a:pt x="684" y="114"/>
                    <a:pt x="684" y="114"/>
                  </a:cubicBezTo>
                  <a:cubicBezTo>
                    <a:pt x="673" y="109"/>
                    <a:pt x="673" y="109"/>
                    <a:pt x="673" y="109"/>
                  </a:cubicBezTo>
                  <a:cubicBezTo>
                    <a:pt x="671" y="115"/>
                    <a:pt x="671" y="115"/>
                    <a:pt x="671" y="115"/>
                  </a:cubicBezTo>
                  <a:cubicBezTo>
                    <a:pt x="665" y="118"/>
                    <a:pt x="665" y="118"/>
                    <a:pt x="665" y="118"/>
                  </a:cubicBezTo>
                  <a:cubicBezTo>
                    <a:pt x="655" y="109"/>
                    <a:pt x="655" y="109"/>
                    <a:pt x="655" y="109"/>
                  </a:cubicBezTo>
                  <a:cubicBezTo>
                    <a:pt x="648" y="108"/>
                    <a:pt x="648" y="108"/>
                    <a:pt x="648" y="108"/>
                  </a:cubicBezTo>
                  <a:cubicBezTo>
                    <a:pt x="645" y="113"/>
                    <a:pt x="645" y="113"/>
                    <a:pt x="645" y="113"/>
                  </a:cubicBezTo>
                  <a:cubicBezTo>
                    <a:pt x="650" y="118"/>
                    <a:pt x="650" y="118"/>
                    <a:pt x="650" y="118"/>
                  </a:cubicBezTo>
                  <a:cubicBezTo>
                    <a:pt x="645" y="125"/>
                    <a:pt x="645" y="125"/>
                    <a:pt x="645" y="125"/>
                  </a:cubicBezTo>
                  <a:cubicBezTo>
                    <a:pt x="639" y="131"/>
                    <a:pt x="639" y="131"/>
                    <a:pt x="639" y="131"/>
                  </a:cubicBezTo>
                  <a:cubicBezTo>
                    <a:pt x="632" y="132"/>
                    <a:pt x="632" y="132"/>
                    <a:pt x="632" y="132"/>
                  </a:cubicBezTo>
                  <a:cubicBezTo>
                    <a:pt x="623" y="130"/>
                    <a:pt x="623" y="130"/>
                    <a:pt x="623" y="130"/>
                  </a:cubicBezTo>
                  <a:cubicBezTo>
                    <a:pt x="613" y="125"/>
                    <a:pt x="613" y="125"/>
                    <a:pt x="613" y="125"/>
                  </a:cubicBezTo>
                  <a:cubicBezTo>
                    <a:pt x="606" y="123"/>
                    <a:pt x="606" y="123"/>
                    <a:pt x="606" y="123"/>
                  </a:cubicBezTo>
                  <a:cubicBezTo>
                    <a:pt x="610" y="129"/>
                    <a:pt x="610" y="129"/>
                    <a:pt x="610" y="129"/>
                  </a:cubicBezTo>
                  <a:cubicBezTo>
                    <a:pt x="610" y="129"/>
                    <a:pt x="613" y="133"/>
                    <a:pt x="614" y="134"/>
                  </a:cubicBezTo>
                  <a:cubicBezTo>
                    <a:pt x="616" y="135"/>
                    <a:pt x="629" y="137"/>
                    <a:pt x="629" y="137"/>
                  </a:cubicBezTo>
                  <a:cubicBezTo>
                    <a:pt x="637" y="137"/>
                    <a:pt x="637" y="137"/>
                    <a:pt x="637" y="137"/>
                  </a:cubicBezTo>
                  <a:cubicBezTo>
                    <a:pt x="633" y="144"/>
                    <a:pt x="633" y="144"/>
                    <a:pt x="633" y="144"/>
                  </a:cubicBezTo>
                  <a:cubicBezTo>
                    <a:pt x="628" y="153"/>
                    <a:pt x="628" y="153"/>
                    <a:pt x="628" y="153"/>
                  </a:cubicBezTo>
                  <a:cubicBezTo>
                    <a:pt x="628" y="153"/>
                    <a:pt x="622" y="157"/>
                    <a:pt x="620" y="158"/>
                  </a:cubicBezTo>
                  <a:cubicBezTo>
                    <a:pt x="618" y="159"/>
                    <a:pt x="607" y="159"/>
                    <a:pt x="607" y="159"/>
                  </a:cubicBezTo>
                  <a:cubicBezTo>
                    <a:pt x="601" y="156"/>
                    <a:pt x="601" y="156"/>
                    <a:pt x="601" y="156"/>
                  </a:cubicBezTo>
                  <a:cubicBezTo>
                    <a:pt x="601" y="164"/>
                    <a:pt x="601" y="164"/>
                    <a:pt x="601" y="164"/>
                  </a:cubicBezTo>
                  <a:cubicBezTo>
                    <a:pt x="585" y="165"/>
                    <a:pt x="585" y="165"/>
                    <a:pt x="585" y="165"/>
                  </a:cubicBezTo>
                  <a:cubicBezTo>
                    <a:pt x="576" y="163"/>
                    <a:pt x="576" y="163"/>
                    <a:pt x="576" y="163"/>
                  </a:cubicBezTo>
                  <a:cubicBezTo>
                    <a:pt x="581" y="167"/>
                    <a:pt x="581" y="167"/>
                    <a:pt x="581" y="167"/>
                  </a:cubicBezTo>
                  <a:cubicBezTo>
                    <a:pt x="592" y="172"/>
                    <a:pt x="592" y="172"/>
                    <a:pt x="592" y="172"/>
                  </a:cubicBezTo>
                  <a:cubicBezTo>
                    <a:pt x="594" y="179"/>
                    <a:pt x="594" y="179"/>
                    <a:pt x="594" y="179"/>
                  </a:cubicBezTo>
                  <a:cubicBezTo>
                    <a:pt x="581" y="182"/>
                    <a:pt x="581" y="182"/>
                    <a:pt x="581" y="182"/>
                  </a:cubicBezTo>
                  <a:cubicBezTo>
                    <a:pt x="565" y="195"/>
                    <a:pt x="565" y="195"/>
                    <a:pt x="565" y="195"/>
                  </a:cubicBezTo>
                  <a:cubicBezTo>
                    <a:pt x="553" y="217"/>
                    <a:pt x="553" y="217"/>
                    <a:pt x="553" y="217"/>
                  </a:cubicBezTo>
                  <a:cubicBezTo>
                    <a:pt x="548" y="249"/>
                    <a:pt x="548" y="249"/>
                    <a:pt x="548" y="249"/>
                  </a:cubicBezTo>
                  <a:cubicBezTo>
                    <a:pt x="548" y="249"/>
                    <a:pt x="550" y="255"/>
                    <a:pt x="551" y="256"/>
                  </a:cubicBezTo>
                  <a:cubicBezTo>
                    <a:pt x="553" y="257"/>
                    <a:pt x="564" y="257"/>
                    <a:pt x="564" y="257"/>
                  </a:cubicBezTo>
                  <a:cubicBezTo>
                    <a:pt x="567" y="264"/>
                    <a:pt x="567" y="264"/>
                    <a:pt x="567" y="264"/>
                  </a:cubicBezTo>
                  <a:cubicBezTo>
                    <a:pt x="573" y="283"/>
                    <a:pt x="573" y="283"/>
                    <a:pt x="573" y="283"/>
                  </a:cubicBezTo>
                  <a:cubicBezTo>
                    <a:pt x="573" y="283"/>
                    <a:pt x="582" y="281"/>
                    <a:pt x="584" y="281"/>
                  </a:cubicBezTo>
                  <a:cubicBezTo>
                    <a:pt x="585" y="281"/>
                    <a:pt x="598" y="280"/>
                    <a:pt x="598" y="280"/>
                  </a:cubicBezTo>
                  <a:cubicBezTo>
                    <a:pt x="608" y="285"/>
                    <a:pt x="608" y="285"/>
                    <a:pt x="608" y="285"/>
                  </a:cubicBezTo>
                  <a:cubicBezTo>
                    <a:pt x="619" y="287"/>
                    <a:pt x="619" y="287"/>
                    <a:pt x="619" y="287"/>
                  </a:cubicBezTo>
                  <a:cubicBezTo>
                    <a:pt x="631" y="298"/>
                    <a:pt x="631" y="298"/>
                    <a:pt x="631" y="298"/>
                  </a:cubicBezTo>
                  <a:cubicBezTo>
                    <a:pt x="646" y="306"/>
                    <a:pt x="646" y="306"/>
                    <a:pt x="646" y="306"/>
                  </a:cubicBezTo>
                  <a:cubicBezTo>
                    <a:pt x="646" y="306"/>
                    <a:pt x="660" y="312"/>
                    <a:pt x="662" y="312"/>
                  </a:cubicBezTo>
                  <a:cubicBezTo>
                    <a:pt x="663" y="312"/>
                    <a:pt x="674" y="312"/>
                    <a:pt x="675" y="313"/>
                  </a:cubicBezTo>
                  <a:cubicBezTo>
                    <a:pt x="677" y="314"/>
                    <a:pt x="693" y="315"/>
                    <a:pt x="693" y="315"/>
                  </a:cubicBezTo>
                  <a:cubicBezTo>
                    <a:pt x="696" y="331"/>
                    <a:pt x="696" y="331"/>
                    <a:pt x="696" y="331"/>
                  </a:cubicBezTo>
                  <a:cubicBezTo>
                    <a:pt x="696" y="342"/>
                    <a:pt x="696" y="342"/>
                    <a:pt x="696" y="342"/>
                  </a:cubicBezTo>
                  <a:cubicBezTo>
                    <a:pt x="696" y="342"/>
                    <a:pt x="696" y="351"/>
                    <a:pt x="697" y="352"/>
                  </a:cubicBezTo>
                  <a:cubicBezTo>
                    <a:pt x="698" y="354"/>
                    <a:pt x="705" y="361"/>
                    <a:pt x="705" y="362"/>
                  </a:cubicBezTo>
                  <a:cubicBezTo>
                    <a:pt x="706" y="364"/>
                    <a:pt x="712" y="371"/>
                    <a:pt x="713" y="372"/>
                  </a:cubicBezTo>
                  <a:cubicBezTo>
                    <a:pt x="714" y="374"/>
                    <a:pt x="724" y="378"/>
                    <a:pt x="724" y="378"/>
                  </a:cubicBezTo>
                  <a:cubicBezTo>
                    <a:pt x="735" y="372"/>
                    <a:pt x="735" y="372"/>
                    <a:pt x="735" y="372"/>
                  </a:cubicBezTo>
                  <a:cubicBezTo>
                    <a:pt x="735" y="372"/>
                    <a:pt x="740" y="362"/>
                    <a:pt x="739" y="361"/>
                  </a:cubicBezTo>
                  <a:cubicBezTo>
                    <a:pt x="739" y="359"/>
                    <a:pt x="735" y="347"/>
                    <a:pt x="735" y="347"/>
                  </a:cubicBezTo>
                  <a:cubicBezTo>
                    <a:pt x="732" y="335"/>
                    <a:pt x="732" y="335"/>
                    <a:pt x="732" y="335"/>
                  </a:cubicBezTo>
                  <a:cubicBezTo>
                    <a:pt x="726" y="320"/>
                    <a:pt x="726" y="320"/>
                    <a:pt x="726" y="320"/>
                  </a:cubicBezTo>
                  <a:cubicBezTo>
                    <a:pt x="732" y="318"/>
                    <a:pt x="732" y="318"/>
                    <a:pt x="732" y="318"/>
                  </a:cubicBezTo>
                  <a:cubicBezTo>
                    <a:pt x="748" y="313"/>
                    <a:pt x="748" y="313"/>
                    <a:pt x="748" y="313"/>
                  </a:cubicBezTo>
                  <a:cubicBezTo>
                    <a:pt x="756" y="304"/>
                    <a:pt x="756" y="304"/>
                    <a:pt x="756" y="304"/>
                  </a:cubicBezTo>
                  <a:cubicBezTo>
                    <a:pt x="763" y="295"/>
                    <a:pt x="763" y="295"/>
                    <a:pt x="763" y="295"/>
                  </a:cubicBezTo>
                  <a:cubicBezTo>
                    <a:pt x="761" y="279"/>
                    <a:pt x="761" y="279"/>
                    <a:pt x="761" y="279"/>
                  </a:cubicBezTo>
                  <a:cubicBezTo>
                    <a:pt x="754" y="265"/>
                    <a:pt x="754" y="265"/>
                    <a:pt x="754" y="265"/>
                  </a:cubicBezTo>
                  <a:cubicBezTo>
                    <a:pt x="745" y="260"/>
                    <a:pt x="745" y="260"/>
                    <a:pt x="745" y="260"/>
                  </a:cubicBezTo>
                  <a:cubicBezTo>
                    <a:pt x="738" y="254"/>
                    <a:pt x="738" y="254"/>
                    <a:pt x="738" y="254"/>
                  </a:cubicBezTo>
                  <a:cubicBezTo>
                    <a:pt x="738" y="254"/>
                    <a:pt x="741" y="248"/>
                    <a:pt x="743" y="246"/>
                  </a:cubicBezTo>
                  <a:cubicBezTo>
                    <a:pt x="745" y="245"/>
                    <a:pt x="752" y="237"/>
                    <a:pt x="752" y="237"/>
                  </a:cubicBezTo>
                  <a:cubicBezTo>
                    <a:pt x="750" y="228"/>
                    <a:pt x="750" y="228"/>
                    <a:pt x="750" y="228"/>
                  </a:cubicBezTo>
                  <a:cubicBezTo>
                    <a:pt x="749" y="218"/>
                    <a:pt x="749" y="218"/>
                    <a:pt x="749" y="218"/>
                  </a:cubicBezTo>
                  <a:cubicBezTo>
                    <a:pt x="751" y="206"/>
                    <a:pt x="751" y="206"/>
                    <a:pt x="751" y="206"/>
                  </a:cubicBezTo>
                  <a:cubicBezTo>
                    <a:pt x="744" y="198"/>
                    <a:pt x="744" y="198"/>
                    <a:pt x="744" y="198"/>
                  </a:cubicBezTo>
                  <a:cubicBezTo>
                    <a:pt x="746" y="188"/>
                    <a:pt x="746" y="188"/>
                    <a:pt x="746" y="188"/>
                  </a:cubicBezTo>
                  <a:cubicBezTo>
                    <a:pt x="760" y="188"/>
                    <a:pt x="760" y="188"/>
                    <a:pt x="760" y="188"/>
                  </a:cubicBezTo>
                  <a:cubicBezTo>
                    <a:pt x="772" y="193"/>
                    <a:pt x="772" y="193"/>
                    <a:pt x="772" y="193"/>
                  </a:cubicBezTo>
                  <a:cubicBezTo>
                    <a:pt x="780" y="194"/>
                    <a:pt x="780" y="194"/>
                    <a:pt x="780" y="194"/>
                  </a:cubicBezTo>
                  <a:cubicBezTo>
                    <a:pt x="790" y="192"/>
                    <a:pt x="790" y="192"/>
                    <a:pt x="790" y="192"/>
                  </a:cubicBezTo>
                  <a:cubicBezTo>
                    <a:pt x="794" y="187"/>
                    <a:pt x="794" y="187"/>
                    <a:pt x="794" y="187"/>
                  </a:cubicBezTo>
                  <a:cubicBezTo>
                    <a:pt x="804" y="192"/>
                    <a:pt x="804" y="192"/>
                    <a:pt x="804" y="192"/>
                  </a:cubicBezTo>
                  <a:cubicBezTo>
                    <a:pt x="815" y="199"/>
                    <a:pt x="815" y="199"/>
                    <a:pt x="815" y="199"/>
                  </a:cubicBezTo>
                  <a:cubicBezTo>
                    <a:pt x="821" y="208"/>
                    <a:pt x="821" y="208"/>
                    <a:pt x="821" y="208"/>
                  </a:cubicBezTo>
                  <a:cubicBezTo>
                    <a:pt x="831" y="214"/>
                    <a:pt x="831" y="214"/>
                    <a:pt x="831" y="214"/>
                  </a:cubicBezTo>
                  <a:cubicBezTo>
                    <a:pt x="847" y="217"/>
                    <a:pt x="847" y="217"/>
                    <a:pt x="847" y="217"/>
                  </a:cubicBezTo>
                  <a:cubicBezTo>
                    <a:pt x="844" y="224"/>
                    <a:pt x="844" y="224"/>
                    <a:pt x="844" y="224"/>
                  </a:cubicBezTo>
                  <a:cubicBezTo>
                    <a:pt x="844" y="236"/>
                    <a:pt x="844" y="236"/>
                    <a:pt x="844" y="236"/>
                  </a:cubicBezTo>
                  <a:cubicBezTo>
                    <a:pt x="849" y="246"/>
                    <a:pt x="849" y="246"/>
                    <a:pt x="849" y="246"/>
                  </a:cubicBezTo>
                  <a:cubicBezTo>
                    <a:pt x="849" y="252"/>
                    <a:pt x="849" y="252"/>
                    <a:pt x="849" y="252"/>
                  </a:cubicBezTo>
                  <a:cubicBezTo>
                    <a:pt x="858" y="253"/>
                    <a:pt x="858" y="253"/>
                    <a:pt x="858" y="253"/>
                  </a:cubicBezTo>
                  <a:cubicBezTo>
                    <a:pt x="864" y="259"/>
                    <a:pt x="864" y="259"/>
                    <a:pt x="864" y="259"/>
                  </a:cubicBezTo>
                  <a:cubicBezTo>
                    <a:pt x="872" y="263"/>
                    <a:pt x="872" y="263"/>
                    <a:pt x="872" y="263"/>
                  </a:cubicBezTo>
                  <a:cubicBezTo>
                    <a:pt x="883" y="255"/>
                    <a:pt x="883" y="255"/>
                    <a:pt x="883" y="255"/>
                  </a:cubicBezTo>
                  <a:cubicBezTo>
                    <a:pt x="893" y="246"/>
                    <a:pt x="893" y="246"/>
                    <a:pt x="893" y="246"/>
                  </a:cubicBezTo>
                  <a:cubicBezTo>
                    <a:pt x="893" y="237"/>
                    <a:pt x="893" y="237"/>
                    <a:pt x="893" y="237"/>
                  </a:cubicBezTo>
                  <a:cubicBezTo>
                    <a:pt x="900" y="229"/>
                    <a:pt x="900" y="229"/>
                    <a:pt x="900" y="229"/>
                  </a:cubicBezTo>
                  <a:cubicBezTo>
                    <a:pt x="904" y="225"/>
                    <a:pt x="904" y="225"/>
                    <a:pt x="904" y="225"/>
                  </a:cubicBezTo>
                  <a:cubicBezTo>
                    <a:pt x="910" y="234"/>
                    <a:pt x="910" y="234"/>
                    <a:pt x="910" y="234"/>
                  </a:cubicBezTo>
                  <a:cubicBezTo>
                    <a:pt x="917" y="246"/>
                    <a:pt x="917" y="246"/>
                    <a:pt x="917" y="246"/>
                  </a:cubicBezTo>
                  <a:cubicBezTo>
                    <a:pt x="927" y="259"/>
                    <a:pt x="927" y="259"/>
                    <a:pt x="927" y="259"/>
                  </a:cubicBezTo>
                  <a:cubicBezTo>
                    <a:pt x="929" y="266"/>
                    <a:pt x="929" y="266"/>
                    <a:pt x="929" y="266"/>
                  </a:cubicBezTo>
                  <a:cubicBezTo>
                    <a:pt x="937" y="270"/>
                    <a:pt x="937" y="270"/>
                    <a:pt x="937" y="270"/>
                  </a:cubicBezTo>
                  <a:cubicBezTo>
                    <a:pt x="939" y="279"/>
                    <a:pt x="939" y="279"/>
                    <a:pt x="939" y="279"/>
                  </a:cubicBezTo>
                  <a:cubicBezTo>
                    <a:pt x="941" y="288"/>
                    <a:pt x="941" y="288"/>
                    <a:pt x="941" y="288"/>
                  </a:cubicBezTo>
                  <a:cubicBezTo>
                    <a:pt x="937" y="293"/>
                    <a:pt x="937" y="293"/>
                    <a:pt x="937" y="293"/>
                  </a:cubicBezTo>
                  <a:cubicBezTo>
                    <a:pt x="939" y="298"/>
                    <a:pt x="939" y="298"/>
                    <a:pt x="939" y="298"/>
                  </a:cubicBezTo>
                  <a:cubicBezTo>
                    <a:pt x="951" y="305"/>
                    <a:pt x="951" y="305"/>
                    <a:pt x="951" y="305"/>
                  </a:cubicBezTo>
                  <a:cubicBezTo>
                    <a:pt x="952" y="309"/>
                    <a:pt x="952" y="309"/>
                    <a:pt x="952" y="309"/>
                  </a:cubicBezTo>
                  <a:cubicBezTo>
                    <a:pt x="952" y="314"/>
                    <a:pt x="952" y="314"/>
                    <a:pt x="952" y="314"/>
                  </a:cubicBezTo>
                  <a:cubicBezTo>
                    <a:pt x="960" y="317"/>
                    <a:pt x="960" y="317"/>
                    <a:pt x="960" y="317"/>
                  </a:cubicBezTo>
                  <a:cubicBezTo>
                    <a:pt x="969" y="319"/>
                    <a:pt x="969" y="319"/>
                    <a:pt x="969" y="319"/>
                  </a:cubicBezTo>
                  <a:cubicBezTo>
                    <a:pt x="978" y="323"/>
                    <a:pt x="978" y="323"/>
                    <a:pt x="978" y="323"/>
                  </a:cubicBezTo>
                  <a:cubicBezTo>
                    <a:pt x="985" y="323"/>
                    <a:pt x="985" y="323"/>
                    <a:pt x="985" y="323"/>
                  </a:cubicBezTo>
                  <a:cubicBezTo>
                    <a:pt x="982" y="328"/>
                    <a:pt x="982" y="328"/>
                    <a:pt x="982" y="328"/>
                  </a:cubicBezTo>
                  <a:cubicBezTo>
                    <a:pt x="972" y="332"/>
                    <a:pt x="972" y="332"/>
                    <a:pt x="972" y="332"/>
                  </a:cubicBezTo>
                  <a:cubicBezTo>
                    <a:pt x="965" y="336"/>
                    <a:pt x="965" y="336"/>
                    <a:pt x="965" y="336"/>
                  </a:cubicBezTo>
                  <a:cubicBezTo>
                    <a:pt x="957" y="340"/>
                    <a:pt x="957" y="340"/>
                    <a:pt x="957" y="340"/>
                  </a:cubicBezTo>
                  <a:cubicBezTo>
                    <a:pt x="957" y="340"/>
                    <a:pt x="958" y="344"/>
                    <a:pt x="959" y="343"/>
                  </a:cubicBezTo>
                  <a:cubicBezTo>
                    <a:pt x="961" y="343"/>
                    <a:pt x="971" y="338"/>
                    <a:pt x="971" y="338"/>
                  </a:cubicBezTo>
                  <a:cubicBezTo>
                    <a:pt x="981" y="333"/>
                    <a:pt x="981" y="333"/>
                    <a:pt x="981" y="333"/>
                  </a:cubicBezTo>
                  <a:cubicBezTo>
                    <a:pt x="990" y="331"/>
                    <a:pt x="990" y="331"/>
                    <a:pt x="990" y="331"/>
                  </a:cubicBezTo>
                  <a:cubicBezTo>
                    <a:pt x="992" y="338"/>
                    <a:pt x="992" y="338"/>
                    <a:pt x="992" y="338"/>
                  </a:cubicBezTo>
                  <a:cubicBezTo>
                    <a:pt x="994" y="339"/>
                    <a:pt x="994" y="339"/>
                    <a:pt x="994" y="339"/>
                  </a:cubicBezTo>
                  <a:cubicBezTo>
                    <a:pt x="999" y="339"/>
                    <a:pt x="999" y="339"/>
                    <a:pt x="999" y="339"/>
                  </a:cubicBezTo>
                  <a:cubicBezTo>
                    <a:pt x="1007" y="343"/>
                    <a:pt x="1007" y="343"/>
                    <a:pt x="1007" y="343"/>
                  </a:cubicBezTo>
                  <a:cubicBezTo>
                    <a:pt x="1009" y="356"/>
                    <a:pt x="1009" y="356"/>
                    <a:pt x="1009" y="356"/>
                  </a:cubicBezTo>
                  <a:cubicBezTo>
                    <a:pt x="1007" y="366"/>
                    <a:pt x="1007" y="366"/>
                    <a:pt x="1007" y="366"/>
                  </a:cubicBezTo>
                  <a:cubicBezTo>
                    <a:pt x="1001" y="371"/>
                    <a:pt x="1001" y="371"/>
                    <a:pt x="1001" y="371"/>
                  </a:cubicBezTo>
                  <a:cubicBezTo>
                    <a:pt x="993" y="375"/>
                    <a:pt x="993" y="375"/>
                    <a:pt x="993" y="375"/>
                  </a:cubicBezTo>
                  <a:cubicBezTo>
                    <a:pt x="978" y="376"/>
                    <a:pt x="978" y="376"/>
                    <a:pt x="978" y="376"/>
                  </a:cubicBezTo>
                  <a:cubicBezTo>
                    <a:pt x="972" y="383"/>
                    <a:pt x="972" y="383"/>
                    <a:pt x="972" y="383"/>
                  </a:cubicBezTo>
                  <a:cubicBezTo>
                    <a:pt x="960" y="393"/>
                    <a:pt x="960" y="393"/>
                    <a:pt x="960" y="393"/>
                  </a:cubicBezTo>
                  <a:cubicBezTo>
                    <a:pt x="960" y="393"/>
                    <a:pt x="945" y="395"/>
                    <a:pt x="944" y="395"/>
                  </a:cubicBezTo>
                  <a:cubicBezTo>
                    <a:pt x="942" y="395"/>
                    <a:pt x="925" y="393"/>
                    <a:pt x="925" y="393"/>
                  </a:cubicBezTo>
                  <a:cubicBezTo>
                    <a:pt x="910" y="393"/>
                    <a:pt x="910" y="393"/>
                    <a:pt x="910" y="393"/>
                  </a:cubicBezTo>
                  <a:cubicBezTo>
                    <a:pt x="889" y="393"/>
                    <a:pt x="889" y="393"/>
                    <a:pt x="889" y="393"/>
                  </a:cubicBezTo>
                  <a:cubicBezTo>
                    <a:pt x="876" y="398"/>
                    <a:pt x="876" y="398"/>
                    <a:pt x="876" y="398"/>
                  </a:cubicBezTo>
                  <a:cubicBezTo>
                    <a:pt x="871" y="407"/>
                    <a:pt x="871" y="407"/>
                    <a:pt x="871" y="407"/>
                  </a:cubicBezTo>
                  <a:cubicBezTo>
                    <a:pt x="860" y="410"/>
                    <a:pt x="860" y="410"/>
                    <a:pt x="860" y="410"/>
                  </a:cubicBezTo>
                  <a:cubicBezTo>
                    <a:pt x="850" y="419"/>
                    <a:pt x="850" y="419"/>
                    <a:pt x="850" y="419"/>
                  </a:cubicBezTo>
                  <a:cubicBezTo>
                    <a:pt x="842" y="427"/>
                    <a:pt x="842" y="427"/>
                    <a:pt x="842" y="427"/>
                  </a:cubicBezTo>
                  <a:cubicBezTo>
                    <a:pt x="832" y="439"/>
                    <a:pt x="832" y="439"/>
                    <a:pt x="832" y="439"/>
                  </a:cubicBezTo>
                  <a:cubicBezTo>
                    <a:pt x="832" y="439"/>
                    <a:pt x="828" y="444"/>
                    <a:pt x="830" y="444"/>
                  </a:cubicBezTo>
                  <a:cubicBezTo>
                    <a:pt x="832" y="444"/>
                    <a:pt x="837" y="440"/>
                    <a:pt x="837" y="440"/>
                  </a:cubicBezTo>
                  <a:cubicBezTo>
                    <a:pt x="848" y="428"/>
                    <a:pt x="848" y="428"/>
                    <a:pt x="848" y="428"/>
                  </a:cubicBezTo>
                  <a:cubicBezTo>
                    <a:pt x="848" y="428"/>
                    <a:pt x="857" y="423"/>
                    <a:pt x="859" y="421"/>
                  </a:cubicBezTo>
                  <a:cubicBezTo>
                    <a:pt x="862" y="420"/>
                    <a:pt x="872" y="415"/>
                    <a:pt x="872" y="415"/>
                  </a:cubicBezTo>
                  <a:cubicBezTo>
                    <a:pt x="872" y="415"/>
                    <a:pt x="883" y="409"/>
                    <a:pt x="884" y="409"/>
                  </a:cubicBezTo>
                  <a:cubicBezTo>
                    <a:pt x="886" y="409"/>
                    <a:pt x="897" y="410"/>
                    <a:pt x="897" y="410"/>
                  </a:cubicBezTo>
                  <a:cubicBezTo>
                    <a:pt x="907" y="413"/>
                    <a:pt x="907" y="413"/>
                    <a:pt x="907" y="413"/>
                  </a:cubicBezTo>
                  <a:lnTo>
                    <a:pt x="910" y="42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Freeform 1228"/>
            <p:cNvSpPr>
              <a:spLocks/>
            </p:cNvSpPr>
            <p:nvPr/>
          </p:nvSpPr>
          <p:spPr bwMode="gray">
            <a:xfrm>
              <a:off x="3170801" y="3502883"/>
              <a:ext cx="59130" cy="28771"/>
            </a:xfrm>
            <a:custGeom>
              <a:avLst/>
              <a:gdLst>
                <a:gd name="T0" fmla="*/ 0 w 29"/>
                <a:gd name="T1" fmla="*/ 3 h 14"/>
                <a:gd name="T2" fmla="*/ 6 w 29"/>
                <a:gd name="T3" fmla="*/ 7 h 14"/>
                <a:gd name="T4" fmla="*/ 14 w 29"/>
                <a:gd name="T5" fmla="*/ 11 h 14"/>
                <a:gd name="T6" fmla="*/ 27 w 29"/>
                <a:gd name="T7" fmla="*/ 14 h 14"/>
                <a:gd name="T8" fmla="*/ 29 w 29"/>
                <a:gd name="T9" fmla="*/ 10 h 14"/>
                <a:gd name="T10" fmla="*/ 23 w 29"/>
                <a:gd name="T11" fmla="*/ 6 h 14"/>
                <a:gd name="T12" fmla="*/ 17 w 29"/>
                <a:gd name="T13" fmla="*/ 3 h 14"/>
                <a:gd name="T14" fmla="*/ 11 w 29"/>
                <a:gd name="T15" fmla="*/ 0 h 14"/>
                <a:gd name="T16" fmla="*/ 6 w 29"/>
                <a:gd name="T17" fmla="*/ 0 h 14"/>
                <a:gd name="T18" fmla="*/ 0 w 29"/>
                <a:gd name="T19" fmla="*/ 3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4"/>
                <a:gd name="T32" fmla="*/ 29 w 29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4">
                  <a:moveTo>
                    <a:pt x="0" y="3"/>
                  </a:moveTo>
                  <a:lnTo>
                    <a:pt x="6" y="7"/>
                  </a:lnTo>
                  <a:lnTo>
                    <a:pt x="14" y="11"/>
                  </a:lnTo>
                  <a:lnTo>
                    <a:pt x="27" y="14"/>
                  </a:lnTo>
                  <a:lnTo>
                    <a:pt x="29" y="10"/>
                  </a:lnTo>
                  <a:lnTo>
                    <a:pt x="23" y="6"/>
                  </a:lnTo>
                  <a:lnTo>
                    <a:pt x="17" y="3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Freeform 1229"/>
            <p:cNvSpPr>
              <a:spLocks/>
            </p:cNvSpPr>
            <p:nvPr/>
          </p:nvSpPr>
          <p:spPr bwMode="gray">
            <a:xfrm>
              <a:off x="2672199" y="3040948"/>
              <a:ext cx="57531" cy="35165"/>
            </a:xfrm>
            <a:custGeom>
              <a:avLst/>
              <a:gdLst>
                <a:gd name="T0" fmla="*/ 26 w 28"/>
                <a:gd name="T1" fmla="*/ 0 h 17"/>
                <a:gd name="T2" fmla="*/ 17 w 28"/>
                <a:gd name="T3" fmla="*/ 0 h 17"/>
                <a:gd name="T4" fmla="*/ 7 w 28"/>
                <a:gd name="T5" fmla="*/ 5 h 17"/>
                <a:gd name="T6" fmla="*/ 2 w 28"/>
                <a:gd name="T7" fmla="*/ 11 h 17"/>
                <a:gd name="T8" fmla="*/ 8 w 28"/>
                <a:gd name="T9" fmla="*/ 17 h 17"/>
                <a:gd name="T10" fmla="*/ 17 w 28"/>
                <a:gd name="T11" fmla="*/ 14 h 17"/>
                <a:gd name="T12" fmla="*/ 24 w 28"/>
                <a:gd name="T13" fmla="*/ 10 h 17"/>
                <a:gd name="T14" fmla="*/ 28 w 28"/>
                <a:gd name="T15" fmla="*/ 4 h 17"/>
                <a:gd name="T16" fmla="*/ 26 w 28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17"/>
                <a:gd name="T29" fmla="*/ 28 w 2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17">
                  <a:moveTo>
                    <a:pt x="2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0" y="10"/>
                    <a:pt x="2" y="11"/>
                  </a:cubicBezTo>
                  <a:cubicBezTo>
                    <a:pt x="3" y="11"/>
                    <a:pt x="8" y="17"/>
                    <a:pt x="8" y="17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Freeform 1230"/>
            <p:cNvSpPr>
              <a:spLocks/>
            </p:cNvSpPr>
            <p:nvPr/>
          </p:nvSpPr>
          <p:spPr bwMode="gray">
            <a:xfrm>
              <a:off x="2771280" y="3064925"/>
              <a:ext cx="27168" cy="35165"/>
            </a:xfrm>
            <a:custGeom>
              <a:avLst/>
              <a:gdLst>
                <a:gd name="T0" fmla="*/ 7 w 13"/>
                <a:gd name="T1" fmla="*/ 0 h 17"/>
                <a:gd name="T2" fmla="*/ 1 w 13"/>
                <a:gd name="T3" fmla="*/ 4 h 17"/>
                <a:gd name="T4" fmla="*/ 0 w 13"/>
                <a:gd name="T5" fmla="*/ 11 h 17"/>
                <a:gd name="T6" fmla="*/ 6 w 13"/>
                <a:gd name="T7" fmla="*/ 17 h 17"/>
                <a:gd name="T8" fmla="*/ 13 w 13"/>
                <a:gd name="T9" fmla="*/ 8 h 17"/>
                <a:gd name="T10" fmla="*/ 12 w 13"/>
                <a:gd name="T11" fmla="*/ 2 h 17"/>
                <a:gd name="T12" fmla="*/ 7 w 13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7" y="0"/>
                  </a:moveTo>
                  <a:lnTo>
                    <a:pt x="1" y="4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3" y="8"/>
                  </a:lnTo>
                  <a:lnTo>
                    <a:pt x="12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Freeform 1231"/>
            <p:cNvSpPr>
              <a:spLocks/>
            </p:cNvSpPr>
            <p:nvPr/>
          </p:nvSpPr>
          <p:spPr bwMode="gray">
            <a:xfrm>
              <a:off x="2659414" y="4270109"/>
              <a:ext cx="260488" cy="89510"/>
            </a:xfrm>
            <a:custGeom>
              <a:avLst/>
              <a:gdLst>
                <a:gd name="T0" fmla="*/ 111 w 125"/>
                <a:gd name="T1" fmla="*/ 42 h 43"/>
                <a:gd name="T2" fmla="*/ 105 w 125"/>
                <a:gd name="T3" fmla="*/ 39 h 43"/>
                <a:gd name="T4" fmla="*/ 98 w 125"/>
                <a:gd name="T5" fmla="*/ 39 h 43"/>
                <a:gd name="T6" fmla="*/ 93 w 125"/>
                <a:gd name="T7" fmla="*/ 42 h 43"/>
                <a:gd name="T8" fmla="*/ 87 w 125"/>
                <a:gd name="T9" fmla="*/ 41 h 43"/>
                <a:gd name="T10" fmla="*/ 89 w 125"/>
                <a:gd name="T11" fmla="*/ 34 h 43"/>
                <a:gd name="T12" fmla="*/ 88 w 125"/>
                <a:gd name="T13" fmla="*/ 31 h 43"/>
                <a:gd name="T14" fmla="*/ 78 w 125"/>
                <a:gd name="T15" fmla="*/ 30 h 43"/>
                <a:gd name="T16" fmla="*/ 75 w 125"/>
                <a:gd name="T17" fmla="*/ 25 h 43"/>
                <a:gd name="T18" fmla="*/ 70 w 125"/>
                <a:gd name="T19" fmla="*/ 23 h 43"/>
                <a:gd name="T20" fmla="*/ 61 w 125"/>
                <a:gd name="T21" fmla="*/ 20 h 43"/>
                <a:gd name="T22" fmla="*/ 57 w 125"/>
                <a:gd name="T23" fmla="*/ 16 h 43"/>
                <a:gd name="T24" fmla="*/ 46 w 125"/>
                <a:gd name="T25" fmla="*/ 14 h 43"/>
                <a:gd name="T26" fmla="*/ 35 w 125"/>
                <a:gd name="T27" fmla="*/ 13 h 43"/>
                <a:gd name="T28" fmla="*/ 33 w 125"/>
                <a:gd name="T29" fmla="*/ 9 h 43"/>
                <a:gd name="T30" fmla="*/ 25 w 125"/>
                <a:gd name="T31" fmla="*/ 7 h 43"/>
                <a:gd name="T32" fmla="*/ 20 w 125"/>
                <a:gd name="T33" fmla="*/ 11 h 43"/>
                <a:gd name="T34" fmla="*/ 14 w 125"/>
                <a:gd name="T35" fmla="*/ 14 h 43"/>
                <a:gd name="T36" fmla="*/ 8 w 125"/>
                <a:gd name="T37" fmla="*/ 16 h 43"/>
                <a:gd name="T38" fmla="*/ 0 w 125"/>
                <a:gd name="T39" fmla="*/ 17 h 43"/>
                <a:gd name="T40" fmla="*/ 2 w 125"/>
                <a:gd name="T41" fmla="*/ 12 h 43"/>
                <a:gd name="T42" fmla="*/ 8 w 125"/>
                <a:gd name="T43" fmla="*/ 5 h 43"/>
                <a:gd name="T44" fmla="*/ 19 w 125"/>
                <a:gd name="T45" fmla="*/ 2 h 43"/>
                <a:gd name="T46" fmla="*/ 30 w 125"/>
                <a:gd name="T47" fmla="*/ 1 h 43"/>
                <a:gd name="T48" fmla="*/ 43 w 125"/>
                <a:gd name="T49" fmla="*/ 0 h 43"/>
                <a:gd name="T50" fmla="*/ 56 w 125"/>
                <a:gd name="T51" fmla="*/ 4 h 43"/>
                <a:gd name="T52" fmla="*/ 66 w 125"/>
                <a:gd name="T53" fmla="*/ 7 h 43"/>
                <a:gd name="T54" fmla="*/ 78 w 125"/>
                <a:gd name="T55" fmla="*/ 11 h 43"/>
                <a:gd name="T56" fmla="*/ 83 w 125"/>
                <a:gd name="T57" fmla="*/ 16 h 43"/>
                <a:gd name="T58" fmla="*/ 88 w 125"/>
                <a:gd name="T59" fmla="*/ 19 h 43"/>
                <a:gd name="T60" fmla="*/ 98 w 125"/>
                <a:gd name="T61" fmla="*/ 22 h 43"/>
                <a:gd name="T62" fmla="*/ 106 w 125"/>
                <a:gd name="T63" fmla="*/ 25 h 43"/>
                <a:gd name="T64" fmla="*/ 115 w 125"/>
                <a:gd name="T65" fmla="*/ 31 h 43"/>
                <a:gd name="T66" fmla="*/ 125 w 125"/>
                <a:gd name="T67" fmla="*/ 35 h 43"/>
                <a:gd name="T68" fmla="*/ 120 w 125"/>
                <a:gd name="T69" fmla="*/ 38 h 43"/>
                <a:gd name="T70" fmla="*/ 115 w 125"/>
                <a:gd name="T71" fmla="*/ 39 h 43"/>
                <a:gd name="T72" fmla="*/ 113 w 125"/>
                <a:gd name="T73" fmla="*/ 43 h 43"/>
                <a:gd name="T74" fmla="*/ 111 w 125"/>
                <a:gd name="T75" fmla="*/ 42 h 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5"/>
                <a:gd name="T115" fmla="*/ 0 h 43"/>
                <a:gd name="T116" fmla="*/ 125 w 125"/>
                <a:gd name="T117" fmla="*/ 43 h 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5" h="43">
                  <a:moveTo>
                    <a:pt x="111" y="42"/>
                  </a:moveTo>
                  <a:lnTo>
                    <a:pt x="105" y="39"/>
                  </a:lnTo>
                  <a:lnTo>
                    <a:pt x="98" y="39"/>
                  </a:lnTo>
                  <a:lnTo>
                    <a:pt x="93" y="42"/>
                  </a:lnTo>
                  <a:lnTo>
                    <a:pt x="87" y="41"/>
                  </a:lnTo>
                  <a:lnTo>
                    <a:pt x="89" y="34"/>
                  </a:lnTo>
                  <a:lnTo>
                    <a:pt x="88" y="31"/>
                  </a:lnTo>
                  <a:lnTo>
                    <a:pt x="78" y="30"/>
                  </a:lnTo>
                  <a:lnTo>
                    <a:pt x="75" y="25"/>
                  </a:lnTo>
                  <a:lnTo>
                    <a:pt x="70" y="23"/>
                  </a:lnTo>
                  <a:lnTo>
                    <a:pt x="61" y="20"/>
                  </a:lnTo>
                  <a:lnTo>
                    <a:pt x="57" y="16"/>
                  </a:lnTo>
                  <a:lnTo>
                    <a:pt x="46" y="14"/>
                  </a:lnTo>
                  <a:lnTo>
                    <a:pt x="35" y="13"/>
                  </a:lnTo>
                  <a:lnTo>
                    <a:pt x="33" y="9"/>
                  </a:lnTo>
                  <a:lnTo>
                    <a:pt x="25" y="7"/>
                  </a:lnTo>
                  <a:lnTo>
                    <a:pt x="20" y="11"/>
                  </a:lnTo>
                  <a:lnTo>
                    <a:pt x="14" y="14"/>
                  </a:lnTo>
                  <a:lnTo>
                    <a:pt x="8" y="16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8" y="5"/>
                  </a:lnTo>
                  <a:lnTo>
                    <a:pt x="19" y="2"/>
                  </a:lnTo>
                  <a:lnTo>
                    <a:pt x="30" y="1"/>
                  </a:lnTo>
                  <a:lnTo>
                    <a:pt x="43" y="0"/>
                  </a:lnTo>
                  <a:lnTo>
                    <a:pt x="56" y="4"/>
                  </a:lnTo>
                  <a:lnTo>
                    <a:pt x="66" y="7"/>
                  </a:lnTo>
                  <a:lnTo>
                    <a:pt x="78" y="11"/>
                  </a:lnTo>
                  <a:lnTo>
                    <a:pt x="83" y="16"/>
                  </a:lnTo>
                  <a:lnTo>
                    <a:pt x="88" y="19"/>
                  </a:lnTo>
                  <a:lnTo>
                    <a:pt x="98" y="22"/>
                  </a:lnTo>
                  <a:lnTo>
                    <a:pt x="106" y="25"/>
                  </a:lnTo>
                  <a:lnTo>
                    <a:pt x="115" y="31"/>
                  </a:lnTo>
                  <a:lnTo>
                    <a:pt x="125" y="35"/>
                  </a:lnTo>
                  <a:lnTo>
                    <a:pt x="120" y="38"/>
                  </a:lnTo>
                  <a:lnTo>
                    <a:pt x="115" y="39"/>
                  </a:lnTo>
                  <a:lnTo>
                    <a:pt x="113" y="43"/>
                  </a:lnTo>
                  <a:lnTo>
                    <a:pt x="111" y="4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Freeform 1232"/>
            <p:cNvSpPr>
              <a:spLocks/>
            </p:cNvSpPr>
            <p:nvPr/>
          </p:nvSpPr>
          <p:spPr bwMode="gray">
            <a:xfrm>
              <a:off x="2916706" y="4353225"/>
              <a:ext cx="70316" cy="44755"/>
            </a:xfrm>
            <a:custGeom>
              <a:avLst/>
              <a:gdLst>
                <a:gd name="T0" fmla="*/ 0 w 34"/>
                <a:gd name="T1" fmla="*/ 20 h 22"/>
                <a:gd name="T2" fmla="*/ 12 w 34"/>
                <a:gd name="T3" fmla="*/ 22 h 22"/>
                <a:gd name="T4" fmla="*/ 25 w 34"/>
                <a:gd name="T5" fmla="*/ 22 h 22"/>
                <a:gd name="T6" fmla="*/ 31 w 34"/>
                <a:gd name="T7" fmla="*/ 22 h 22"/>
                <a:gd name="T8" fmla="*/ 31 w 34"/>
                <a:gd name="T9" fmla="*/ 18 h 22"/>
                <a:gd name="T10" fmla="*/ 28 w 34"/>
                <a:gd name="T11" fmla="*/ 15 h 22"/>
                <a:gd name="T12" fmla="*/ 33 w 34"/>
                <a:gd name="T13" fmla="*/ 12 h 22"/>
                <a:gd name="T14" fmla="*/ 34 w 34"/>
                <a:gd name="T15" fmla="*/ 9 h 22"/>
                <a:gd name="T16" fmla="*/ 33 w 34"/>
                <a:gd name="T17" fmla="*/ 2 h 22"/>
                <a:gd name="T18" fmla="*/ 25 w 34"/>
                <a:gd name="T19" fmla="*/ 1 h 22"/>
                <a:gd name="T20" fmla="*/ 18 w 34"/>
                <a:gd name="T21" fmla="*/ 0 h 22"/>
                <a:gd name="T22" fmla="*/ 13 w 34"/>
                <a:gd name="T23" fmla="*/ 1 h 22"/>
                <a:gd name="T24" fmla="*/ 18 w 34"/>
                <a:gd name="T25" fmla="*/ 4 h 22"/>
                <a:gd name="T26" fmla="*/ 22 w 34"/>
                <a:gd name="T27" fmla="*/ 9 h 22"/>
                <a:gd name="T28" fmla="*/ 21 w 34"/>
                <a:gd name="T29" fmla="*/ 14 h 22"/>
                <a:gd name="T30" fmla="*/ 16 w 34"/>
                <a:gd name="T31" fmla="*/ 14 h 22"/>
                <a:gd name="T32" fmla="*/ 11 w 34"/>
                <a:gd name="T33" fmla="*/ 13 h 22"/>
                <a:gd name="T34" fmla="*/ 5 w 34"/>
                <a:gd name="T35" fmla="*/ 14 h 22"/>
                <a:gd name="T36" fmla="*/ 1 w 34"/>
                <a:gd name="T37" fmla="*/ 15 h 22"/>
                <a:gd name="T38" fmla="*/ 0 w 34"/>
                <a:gd name="T39" fmla="*/ 20 h 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4"/>
                <a:gd name="T61" fmla="*/ 0 h 22"/>
                <a:gd name="T62" fmla="*/ 34 w 34"/>
                <a:gd name="T63" fmla="*/ 22 h 2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4" h="22">
                  <a:moveTo>
                    <a:pt x="0" y="20"/>
                  </a:moveTo>
                  <a:lnTo>
                    <a:pt x="12" y="22"/>
                  </a:lnTo>
                  <a:lnTo>
                    <a:pt x="25" y="22"/>
                  </a:lnTo>
                  <a:lnTo>
                    <a:pt x="31" y="22"/>
                  </a:lnTo>
                  <a:lnTo>
                    <a:pt x="31" y="18"/>
                  </a:lnTo>
                  <a:lnTo>
                    <a:pt x="28" y="15"/>
                  </a:lnTo>
                  <a:lnTo>
                    <a:pt x="33" y="12"/>
                  </a:lnTo>
                  <a:lnTo>
                    <a:pt x="34" y="9"/>
                  </a:lnTo>
                  <a:lnTo>
                    <a:pt x="33" y="2"/>
                  </a:lnTo>
                  <a:lnTo>
                    <a:pt x="25" y="1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18" y="4"/>
                  </a:lnTo>
                  <a:lnTo>
                    <a:pt x="22" y="9"/>
                  </a:lnTo>
                  <a:lnTo>
                    <a:pt x="21" y="14"/>
                  </a:lnTo>
                  <a:lnTo>
                    <a:pt x="16" y="14"/>
                  </a:lnTo>
                  <a:lnTo>
                    <a:pt x="11" y="13"/>
                  </a:lnTo>
                  <a:lnTo>
                    <a:pt x="5" y="14"/>
                  </a:lnTo>
                  <a:lnTo>
                    <a:pt x="1" y="15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Freeform 1233"/>
            <p:cNvSpPr>
              <a:spLocks/>
            </p:cNvSpPr>
            <p:nvPr/>
          </p:nvSpPr>
          <p:spPr bwMode="gray">
            <a:xfrm>
              <a:off x="2822419" y="4386791"/>
              <a:ext cx="49541" cy="23976"/>
            </a:xfrm>
            <a:custGeom>
              <a:avLst/>
              <a:gdLst>
                <a:gd name="T0" fmla="*/ 0 w 24"/>
                <a:gd name="T1" fmla="*/ 4 h 12"/>
                <a:gd name="T2" fmla="*/ 4 w 24"/>
                <a:gd name="T3" fmla="*/ 0 h 12"/>
                <a:gd name="T4" fmla="*/ 11 w 24"/>
                <a:gd name="T5" fmla="*/ 0 h 12"/>
                <a:gd name="T6" fmla="*/ 16 w 24"/>
                <a:gd name="T7" fmla="*/ 1 h 12"/>
                <a:gd name="T8" fmla="*/ 22 w 24"/>
                <a:gd name="T9" fmla="*/ 4 h 12"/>
                <a:gd name="T10" fmla="*/ 24 w 24"/>
                <a:gd name="T11" fmla="*/ 7 h 12"/>
                <a:gd name="T12" fmla="*/ 18 w 24"/>
                <a:gd name="T13" fmla="*/ 10 h 12"/>
                <a:gd name="T14" fmla="*/ 14 w 24"/>
                <a:gd name="T15" fmla="*/ 10 h 12"/>
                <a:gd name="T16" fmla="*/ 10 w 24"/>
                <a:gd name="T17" fmla="*/ 12 h 12"/>
                <a:gd name="T18" fmla="*/ 7 w 24"/>
                <a:gd name="T19" fmla="*/ 9 h 12"/>
                <a:gd name="T20" fmla="*/ 4 w 24"/>
                <a:gd name="T21" fmla="*/ 6 h 12"/>
                <a:gd name="T22" fmla="*/ 0 w 24"/>
                <a:gd name="T23" fmla="*/ 4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12"/>
                <a:gd name="T38" fmla="*/ 24 w 24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12">
                  <a:moveTo>
                    <a:pt x="0" y="4"/>
                  </a:moveTo>
                  <a:lnTo>
                    <a:pt x="4" y="0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18" y="10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7" y="9"/>
                  </a:lnTo>
                  <a:lnTo>
                    <a:pt x="4" y="6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0" name="Freeform 1234"/>
            <p:cNvSpPr>
              <a:spLocks/>
            </p:cNvSpPr>
            <p:nvPr/>
          </p:nvSpPr>
          <p:spPr bwMode="gray">
            <a:xfrm>
              <a:off x="2975835" y="4356422"/>
              <a:ext cx="87895" cy="55943"/>
            </a:xfrm>
            <a:custGeom>
              <a:avLst/>
              <a:gdLst>
                <a:gd name="T0" fmla="*/ 5 w 43"/>
                <a:gd name="T1" fmla="*/ 0 h 27"/>
                <a:gd name="T2" fmla="*/ 11 w 43"/>
                <a:gd name="T3" fmla="*/ 2 h 27"/>
                <a:gd name="T4" fmla="*/ 17 w 43"/>
                <a:gd name="T5" fmla="*/ 2 h 27"/>
                <a:gd name="T6" fmla="*/ 25 w 43"/>
                <a:gd name="T7" fmla="*/ 3 h 27"/>
                <a:gd name="T8" fmla="*/ 30 w 43"/>
                <a:gd name="T9" fmla="*/ 5 h 27"/>
                <a:gd name="T10" fmla="*/ 34 w 43"/>
                <a:gd name="T11" fmla="*/ 8 h 27"/>
                <a:gd name="T12" fmla="*/ 41 w 43"/>
                <a:gd name="T13" fmla="*/ 12 h 27"/>
                <a:gd name="T14" fmla="*/ 43 w 43"/>
                <a:gd name="T15" fmla="*/ 16 h 27"/>
                <a:gd name="T16" fmla="*/ 40 w 43"/>
                <a:gd name="T17" fmla="*/ 18 h 27"/>
                <a:gd name="T18" fmla="*/ 33 w 43"/>
                <a:gd name="T19" fmla="*/ 17 h 27"/>
                <a:gd name="T20" fmla="*/ 28 w 43"/>
                <a:gd name="T21" fmla="*/ 16 h 27"/>
                <a:gd name="T22" fmla="*/ 22 w 43"/>
                <a:gd name="T23" fmla="*/ 18 h 27"/>
                <a:gd name="T24" fmla="*/ 17 w 43"/>
                <a:gd name="T25" fmla="*/ 18 h 27"/>
                <a:gd name="T26" fmla="*/ 15 w 43"/>
                <a:gd name="T27" fmla="*/ 15 h 27"/>
                <a:gd name="T28" fmla="*/ 10 w 43"/>
                <a:gd name="T29" fmla="*/ 17 h 27"/>
                <a:gd name="T30" fmla="*/ 9 w 43"/>
                <a:gd name="T31" fmla="*/ 21 h 27"/>
                <a:gd name="T32" fmla="*/ 9 w 43"/>
                <a:gd name="T33" fmla="*/ 25 h 27"/>
                <a:gd name="T34" fmla="*/ 6 w 43"/>
                <a:gd name="T35" fmla="*/ 27 h 27"/>
                <a:gd name="T36" fmla="*/ 3 w 43"/>
                <a:gd name="T37" fmla="*/ 23 h 27"/>
                <a:gd name="T38" fmla="*/ 3 w 43"/>
                <a:gd name="T39" fmla="*/ 20 h 27"/>
                <a:gd name="T40" fmla="*/ 3 w 43"/>
                <a:gd name="T41" fmla="*/ 16 h 27"/>
                <a:gd name="T42" fmla="*/ 0 w 43"/>
                <a:gd name="T43" fmla="*/ 13 h 27"/>
                <a:gd name="T44" fmla="*/ 5 w 43"/>
                <a:gd name="T45" fmla="*/ 10 h 27"/>
                <a:gd name="T46" fmla="*/ 6 w 43"/>
                <a:gd name="T47" fmla="*/ 7 h 27"/>
                <a:gd name="T48" fmla="*/ 5 w 43"/>
                <a:gd name="T49" fmla="*/ 0 h 2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3"/>
                <a:gd name="T76" fmla="*/ 0 h 27"/>
                <a:gd name="T77" fmla="*/ 43 w 43"/>
                <a:gd name="T78" fmla="*/ 27 h 2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3" h="27">
                  <a:moveTo>
                    <a:pt x="5" y="0"/>
                  </a:moveTo>
                  <a:lnTo>
                    <a:pt x="11" y="2"/>
                  </a:lnTo>
                  <a:lnTo>
                    <a:pt x="17" y="2"/>
                  </a:lnTo>
                  <a:lnTo>
                    <a:pt x="25" y="3"/>
                  </a:lnTo>
                  <a:lnTo>
                    <a:pt x="30" y="5"/>
                  </a:lnTo>
                  <a:lnTo>
                    <a:pt x="34" y="8"/>
                  </a:lnTo>
                  <a:lnTo>
                    <a:pt x="41" y="12"/>
                  </a:lnTo>
                  <a:lnTo>
                    <a:pt x="43" y="16"/>
                  </a:lnTo>
                  <a:lnTo>
                    <a:pt x="40" y="18"/>
                  </a:lnTo>
                  <a:lnTo>
                    <a:pt x="33" y="17"/>
                  </a:lnTo>
                  <a:lnTo>
                    <a:pt x="28" y="16"/>
                  </a:lnTo>
                  <a:lnTo>
                    <a:pt x="22" y="18"/>
                  </a:lnTo>
                  <a:lnTo>
                    <a:pt x="17" y="18"/>
                  </a:lnTo>
                  <a:lnTo>
                    <a:pt x="15" y="15"/>
                  </a:lnTo>
                  <a:lnTo>
                    <a:pt x="10" y="17"/>
                  </a:lnTo>
                  <a:lnTo>
                    <a:pt x="9" y="21"/>
                  </a:lnTo>
                  <a:lnTo>
                    <a:pt x="9" y="25"/>
                  </a:lnTo>
                  <a:lnTo>
                    <a:pt x="6" y="27"/>
                  </a:lnTo>
                  <a:lnTo>
                    <a:pt x="3" y="23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5" y="10"/>
                  </a:lnTo>
                  <a:lnTo>
                    <a:pt x="6" y="7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1" name="Freeform 1235"/>
            <p:cNvSpPr>
              <a:spLocks/>
            </p:cNvSpPr>
            <p:nvPr/>
          </p:nvSpPr>
          <p:spPr bwMode="gray">
            <a:xfrm>
              <a:off x="3092495" y="4388390"/>
              <a:ext cx="41550" cy="15984"/>
            </a:xfrm>
            <a:custGeom>
              <a:avLst/>
              <a:gdLst>
                <a:gd name="T0" fmla="*/ 13 w 20"/>
                <a:gd name="T1" fmla="*/ 0 h 8"/>
                <a:gd name="T2" fmla="*/ 6 w 20"/>
                <a:gd name="T3" fmla="*/ 1 h 8"/>
                <a:gd name="T4" fmla="*/ 0 w 20"/>
                <a:gd name="T5" fmla="*/ 3 h 8"/>
                <a:gd name="T6" fmla="*/ 4 w 20"/>
                <a:gd name="T7" fmla="*/ 7 h 8"/>
                <a:gd name="T8" fmla="*/ 9 w 20"/>
                <a:gd name="T9" fmla="*/ 8 h 8"/>
                <a:gd name="T10" fmla="*/ 16 w 20"/>
                <a:gd name="T11" fmla="*/ 8 h 8"/>
                <a:gd name="T12" fmla="*/ 20 w 20"/>
                <a:gd name="T13" fmla="*/ 7 h 8"/>
                <a:gd name="T14" fmla="*/ 20 w 20"/>
                <a:gd name="T15" fmla="*/ 3 h 8"/>
                <a:gd name="T16" fmla="*/ 17 w 20"/>
                <a:gd name="T17" fmla="*/ 1 h 8"/>
                <a:gd name="T18" fmla="*/ 13 w 20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8"/>
                <a:gd name="T32" fmla="*/ 20 w 20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8">
                  <a:moveTo>
                    <a:pt x="13" y="0"/>
                  </a:moveTo>
                  <a:lnTo>
                    <a:pt x="6" y="1"/>
                  </a:lnTo>
                  <a:lnTo>
                    <a:pt x="0" y="3"/>
                  </a:lnTo>
                  <a:lnTo>
                    <a:pt x="4" y="7"/>
                  </a:lnTo>
                  <a:lnTo>
                    <a:pt x="9" y="8"/>
                  </a:lnTo>
                  <a:lnTo>
                    <a:pt x="16" y="8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17" y="1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2" name="Freeform 1236"/>
            <p:cNvSpPr>
              <a:spLocks/>
            </p:cNvSpPr>
            <p:nvPr/>
          </p:nvSpPr>
          <p:spPr bwMode="gray">
            <a:xfrm>
              <a:off x="1858776" y="4014367"/>
              <a:ext cx="749500" cy="476320"/>
            </a:xfrm>
            <a:custGeom>
              <a:avLst/>
              <a:gdLst>
                <a:gd name="T0" fmla="*/ 56 w 359"/>
                <a:gd name="T1" fmla="*/ 14 h 228"/>
                <a:gd name="T2" fmla="*/ 109 w 359"/>
                <a:gd name="T3" fmla="*/ 13 h 228"/>
                <a:gd name="T4" fmla="*/ 146 w 359"/>
                <a:gd name="T5" fmla="*/ 29 h 228"/>
                <a:gd name="T6" fmla="*/ 168 w 359"/>
                <a:gd name="T7" fmla="*/ 46 h 228"/>
                <a:gd name="T8" fmla="*/ 193 w 359"/>
                <a:gd name="T9" fmla="*/ 43 h 228"/>
                <a:gd name="T10" fmla="*/ 210 w 359"/>
                <a:gd name="T11" fmla="*/ 72 h 228"/>
                <a:gd name="T12" fmla="*/ 237 w 359"/>
                <a:gd name="T13" fmla="*/ 87 h 228"/>
                <a:gd name="T14" fmla="*/ 229 w 359"/>
                <a:gd name="T15" fmla="*/ 114 h 228"/>
                <a:gd name="T16" fmla="*/ 233 w 359"/>
                <a:gd name="T17" fmla="*/ 143 h 228"/>
                <a:gd name="T18" fmla="*/ 252 w 359"/>
                <a:gd name="T19" fmla="*/ 174 h 228"/>
                <a:gd name="T20" fmla="*/ 281 w 359"/>
                <a:gd name="T21" fmla="*/ 182 h 228"/>
                <a:gd name="T22" fmla="*/ 317 w 359"/>
                <a:gd name="T23" fmla="*/ 165 h 228"/>
                <a:gd name="T24" fmla="*/ 329 w 359"/>
                <a:gd name="T25" fmla="*/ 143 h 228"/>
                <a:gd name="T26" fmla="*/ 359 w 359"/>
                <a:gd name="T27" fmla="*/ 145 h 228"/>
                <a:gd name="T28" fmla="*/ 350 w 359"/>
                <a:gd name="T29" fmla="*/ 164 h 228"/>
                <a:gd name="T30" fmla="*/ 346 w 359"/>
                <a:gd name="T31" fmla="*/ 184 h 228"/>
                <a:gd name="T32" fmla="*/ 337 w 359"/>
                <a:gd name="T33" fmla="*/ 184 h 228"/>
                <a:gd name="T34" fmla="*/ 311 w 359"/>
                <a:gd name="T35" fmla="*/ 189 h 228"/>
                <a:gd name="T36" fmla="*/ 316 w 359"/>
                <a:gd name="T37" fmla="*/ 203 h 228"/>
                <a:gd name="T38" fmla="*/ 307 w 359"/>
                <a:gd name="T39" fmla="*/ 210 h 228"/>
                <a:gd name="T40" fmla="*/ 300 w 359"/>
                <a:gd name="T41" fmla="*/ 215 h 228"/>
                <a:gd name="T42" fmla="*/ 292 w 359"/>
                <a:gd name="T43" fmla="*/ 223 h 228"/>
                <a:gd name="T44" fmla="*/ 271 w 359"/>
                <a:gd name="T45" fmla="*/ 209 h 228"/>
                <a:gd name="T46" fmla="*/ 252 w 359"/>
                <a:gd name="T47" fmla="*/ 212 h 228"/>
                <a:gd name="T48" fmla="*/ 222 w 359"/>
                <a:gd name="T49" fmla="*/ 206 h 228"/>
                <a:gd name="T50" fmla="*/ 189 w 359"/>
                <a:gd name="T51" fmla="*/ 194 h 228"/>
                <a:gd name="T52" fmla="*/ 162 w 359"/>
                <a:gd name="T53" fmla="*/ 180 h 228"/>
                <a:gd name="T54" fmla="*/ 138 w 359"/>
                <a:gd name="T55" fmla="*/ 158 h 228"/>
                <a:gd name="T56" fmla="*/ 142 w 359"/>
                <a:gd name="T57" fmla="*/ 139 h 228"/>
                <a:gd name="T58" fmla="*/ 115 w 359"/>
                <a:gd name="T59" fmla="*/ 109 h 228"/>
                <a:gd name="T60" fmla="*/ 93 w 359"/>
                <a:gd name="T61" fmla="*/ 90 h 228"/>
                <a:gd name="T62" fmla="*/ 75 w 359"/>
                <a:gd name="T63" fmla="*/ 64 h 228"/>
                <a:gd name="T64" fmla="*/ 54 w 359"/>
                <a:gd name="T65" fmla="*/ 35 h 228"/>
                <a:gd name="T66" fmla="*/ 37 w 359"/>
                <a:gd name="T67" fmla="*/ 14 h 228"/>
                <a:gd name="T68" fmla="*/ 30 w 359"/>
                <a:gd name="T69" fmla="*/ 29 h 228"/>
                <a:gd name="T70" fmla="*/ 48 w 359"/>
                <a:gd name="T71" fmla="*/ 56 h 228"/>
                <a:gd name="T72" fmla="*/ 67 w 359"/>
                <a:gd name="T73" fmla="*/ 81 h 228"/>
                <a:gd name="T74" fmla="*/ 79 w 359"/>
                <a:gd name="T75" fmla="*/ 108 h 228"/>
                <a:gd name="T76" fmla="*/ 90 w 359"/>
                <a:gd name="T77" fmla="*/ 117 h 228"/>
                <a:gd name="T78" fmla="*/ 80 w 359"/>
                <a:gd name="T79" fmla="*/ 118 h 228"/>
                <a:gd name="T80" fmla="*/ 62 w 359"/>
                <a:gd name="T81" fmla="*/ 100 h 228"/>
                <a:gd name="T82" fmla="*/ 53 w 359"/>
                <a:gd name="T83" fmla="*/ 81 h 228"/>
                <a:gd name="T84" fmla="*/ 36 w 359"/>
                <a:gd name="T85" fmla="*/ 72 h 228"/>
                <a:gd name="T86" fmla="*/ 31 w 359"/>
                <a:gd name="T87" fmla="*/ 63 h 228"/>
                <a:gd name="T88" fmla="*/ 34 w 359"/>
                <a:gd name="T89" fmla="*/ 54 h 228"/>
                <a:gd name="T90" fmla="*/ 22 w 359"/>
                <a:gd name="T91" fmla="*/ 42 h 228"/>
                <a:gd name="T92" fmla="*/ 9 w 359"/>
                <a:gd name="T93" fmla="*/ 18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9"/>
                <a:gd name="T142" fmla="*/ 0 h 228"/>
                <a:gd name="T143" fmla="*/ 359 w 359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9" h="228">
                  <a:moveTo>
                    <a:pt x="0" y="1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39" y="22"/>
                    <a:pt x="139" y="22"/>
                    <a:pt x="139" y="22"/>
                  </a:cubicBezTo>
                  <a:cubicBezTo>
                    <a:pt x="146" y="29"/>
                    <a:pt x="146" y="29"/>
                    <a:pt x="146" y="29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7" y="54"/>
                    <a:pt x="197" y="54"/>
                    <a:pt x="197" y="54"/>
                  </a:cubicBezTo>
                  <a:cubicBezTo>
                    <a:pt x="205" y="62"/>
                    <a:pt x="205" y="62"/>
                    <a:pt x="205" y="62"/>
                  </a:cubicBezTo>
                  <a:cubicBezTo>
                    <a:pt x="210" y="72"/>
                    <a:pt x="210" y="72"/>
                    <a:pt x="210" y="72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28" y="85"/>
                    <a:pt x="228" y="85"/>
                    <a:pt x="228" y="85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5" y="92"/>
                    <a:pt x="235" y="92"/>
                    <a:pt x="235" y="92"/>
                  </a:cubicBezTo>
                  <a:cubicBezTo>
                    <a:pt x="231" y="102"/>
                    <a:pt x="231" y="102"/>
                    <a:pt x="231" y="102"/>
                  </a:cubicBezTo>
                  <a:cubicBezTo>
                    <a:pt x="229" y="114"/>
                    <a:pt x="229" y="114"/>
                    <a:pt x="229" y="114"/>
                  </a:cubicBezTo>
                  <a:cubicBezTo>
                    <a:pt x="229" y="121"/>
                    <a:pt x="229" y="121"/>
                    <a:pt x="229" y="121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30" y="129"/>
                    <a:pt x="233" y="142"/>
                    <a:pt x="233" y="143"/>
                  </a:cubicBezTo>
                  <a:cubicBezTo>
                    <a:pt x="234" y="145"/>
                    <a:pt x="240" y="157"/>
                    <a:pt x="240" y="157"/>
                  </a:cubicBezTo>
                  <a:cubicBezTo>
                    <a:pt x="246" y="165"/>
                    <a:pt x="246" y="165"/>
                    <a:pt x="246" y="165"/>
                  </a:cubicBezTo>
                  <a:cubicBezTo>
                    <a:pt x="252" y="174"/>
                    <a:pt x="252" y="174"/>
                    <a:pt x="252" y="174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8" y="183"/>
                    <a:pt x="268" y="183"/>
                    <a:pt x="268" y="183"/>
                  </a:cubicBezTo>
                  <a:cubicBezTo>
                    <a:pt x="281" y="182"/>
                    <a:pt x="281" y="182"/>
                    <a:pt x="281" y="182"/>
                  </a:cubicBezTo>
                  <a:cubicBezTo>
                    <a:pt x="295" y="180"/>
                    <a:pt x="295" y="180"/>
                    <a:pt x="295" y="180"/>
                  </a:cubicBezTo>
                  <a:cubicBezTo>
                    <a:pt x="311" y="176"/>
                    <a:pt x="311" y="176"/>
                    <a:pt x="311" y="176"/>
                  </a:cubicBezTo>
                  <a:cubicBezTo>
                    <a:pt x="317" y="165"/>
                    <a:pt x="317" y="165"/>
                    <a:pt x="317" y="165"/>
                  </a:cubicBezTo>
                  <a:cubicBezTo>
                    <a:pt x="317" y="157"/>
                    <a:pt x="317" y="157"/>
                    <a:pt x="317" y="157"/>
                  </a:cubicBezTo>
                  <a:cubicBezTo>
                    <a:pt x="319" y="149"/>
                    <a:pt x="319" y="149"/>
                    <a:pt x="319" y="149"/>
                  </a:cubicBezTo>
                  <a:cubicBezTo>
                    <a:pt x="329" y="143"/>
                    <a:pt x="329" y="143"/>
                    <a:pt x="329" y="143"/>
                  </a:cubicBezTo>
                  <a:cubicBezTo>
                    <a:pt x="337" y="143"/>
                    <a:pt x="337" y="143"/>
                    <a:pt x="337" y="143"/>
                  </a:cubicBezTo>
                  <a:cubicBezTo>
                    <a:pt x="337" y="143"/>
                    <a:pt x="348" y="143"/>
                    <a:pt x="350" y="143"/>
                  </a:cubicBezTo>
                  <a:cubicBezTo>
                    <a:pt x="353" y="143"/>
                    <a:pt x="359" y="145"/>
                    <a:pt x="359" y="145"/>
                  </a:cubicBezTo>
                  <a:cubicBezTo>
                    <a:pt x="356" y="154"/>
                    <a:pt x="356" y="154"/>
                    <a:pt x="356" y="154"/>
                  </a:cubicBezTo>
                  <a:cubicBezTo>
                    <a:pt x="353" y="160"/>
                    <a:pt x="353" y="160"/>
                    <a:pt x="353" y="160"/>
                  </a:cubicBezTo>
                  <a:cubicBezTo>
                    <a:pt x="350" y="164"/>
                    <a:pt x="350" y="164"/>
                    <a:pt x="350" y="164"/>
                  </a:cubicBezTo>
                  <a:cubicBezTo>
                    <a:pt x="349" y="173"/>
                    <a:pt x="349" y="173"/>
                    <a:pt x="349" y="173"/>
                  </a:cubicBezTo>
                  <a:cubicBezTo>
                    <a:pt x="349" y="182"/>
                    <a:pt x="349" y="182"/>
                    <a:pt x="349" y="182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43" y="179"/>
                    <a:pt x="343" y="179"/>
                    <a:pt x="343" y="179"/>
                  </a:cubicBezTo>
                  <a:cubicBezTo>
                    <a:pt x="340" y="180"/>
                    <a:pt x="340" y="180"/>
                    <a:pt x="340" y="180"/>
                  </a:cubicBezTo>
                  <a:cubicBezTo>
                    <a:pt x="337" y="184"/>
                    <a:pt x="337" y="184"/>
                    <a:pt x="337" y="184"/>
                  </a:cubicBezTo>
                  <a:cubicBezTo>
                    <a:pt x="333" y="188"/>
                    <a:pt x="333" y="188"/>
                    <a:pt x="333" y="188"/>
                  </a:cubicBezTo>
                  <a:cubicBezTo>
                    <a:pt x="323" y="188"/>
                    <a:pt x="323" y="188"/>
                    <a:pt x="323" y="188"/>
                  </a:cubicBezTo>
                  <a:cubicBezTo>
                    <a:pt x="311" y="189"/>
                    <a:pt x="311" y="189"/>
                    <a:pt x="311" y="189"/>
                  </a:cubicBezTo>
                  <a:cubicBezTo>
                    <a:pt x="308" y="192"/>
                    <a:pt x="308" y="192"/>
                    <a:pt x="308" y="192"/>
                  </a:cubicBezTo>
                  <a:cubicBezTo>
                    <a:pt x="311" y="199"/>
                    <a:pt x="311" y="199"/>
                    <a:pt x="311" y="199"/>
                  </a:cubicBezTo>
                  <a:cubicBezTo>
                    <a:pt x="316" y="203"/>
                    <a:pt x="316" y="203"/>
                    <a:pt x="316" y="203"/>
                  </a:cubicBezTo>
                  <a:cubicBezTo>
                    <a:pt x="319" y="208"/>
                    <a:pt x="319" y="208"/>
                    <a:pt x="319" y="208"/>
                  </a:cubicBezTo>
                  <a:cubicBezTo>
                    <a:pt x="316" y="209"/>
                    <a:pt x="316" y="209"/>
                    <a:pt x="316" y="209"/>
                  </a:cubicBezTo>
                  <a:cubicBezTo>
                    <a:pt x="307" y="210"/>
                    <a:pt x="307" y="210"/>
                    <a:pt x="307" y="210"/>
                  </a:cubicBezTo>
                  <a:cubicBezTo>
                    <a:pt x="304" y="209"/>
                    <a:pt x="304" y="209"/>
                    <a:pt x="304" y="209"/>
                  </a:cubicBezTo>
                  <a:cubicBezTo>
                    <a:pt x="302" y="212"/>
                    <a:pt x="302" y="212"/>
                    <a:pt x="302" y="212"/>
                  </a:cubicBezTo>
                  <a:cubicBezTo>
                    <a:pt x="300" y="215"/>
                    <a:pt x="300" y="215"/>
                    <a:pt x="300" y="215"/>
                  </a:cubicBezTo>
                  <a:cubicBezTo>
                    <a:pt x="299" y="219"/>
                    <a:pt x="299" y="219"/>
                    <a:pt x="299" y="219"/>
                  </a:cubicBezTo>
                  <a:cubicBezTo>
                    <a:pt x="297" y="228"/>
                    <a:pt x="297" y="228"/>
                    <a:pt x="297" y="228"/>
                  </a:cubicBezTo>
                  <a:cubicBezTo>
                    <a:pt x="292" y="223"/>
                    <a:pt x="292" y="223"/>
                    <a:pt x="292" y="223"/>
                  </a:cubicBezTo>
                  <a:cubicBezTo>
                    <a:pt x="285" y="216"/>
                    <a:pt x="285" y="216"/>
                    <a:pt x="285" y="216"/>
                  </a:cubicBezTo>
                  <a:cubicBezTo>
                    <a:pt x="277" y="211"/>
                    <a:pt x="277" y="211"/>
                    <a:pt x="277" y="211"/>
                  </a:cubicBezTo>
                  <a:cubicBezTo>
                    <a:pt x="271" y="209"/>
                    <a:pt x="271" y="209"/>
                    <a:pt x="271" y="209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58" y="209"/>
                    <a:pt x="258" y="209"/>
                    <a:pt x="258" y="209"/>
                  </a:cubicBezTo>
                  <a:cubicBezTo>
                    <a:pt x="252" y="212"/>
                    <a:pt x="252" y="212"/>
                    <a:pt x="252" y="212"/>
                  </a:cubicBezTo>
                  <a:cubicBezTo>
                    <a:pt x="245" y="213"/>
                    <a:pt x="245" y="213"/>
                    <a:pt x="245" y="213"/>
                  </a:cubicBezTo>
                  <a:cubicBezTo>
                    <a:pt x="233" y="210"/>
                    <a:pt x="233" y="210"/>
                    <a:pt x="233" y="210"/>
                  </a:cubicBezTo>
                  <a:cubicBezTo>
                    <a:pt x="222" y="206"/>
                    <a:pt x="222" y="206"/>
                    <a:pt x="222" y="206"/>
                  </a:cubicBezTo>
                  <a:cubicBezTo>
                    <a:pt x="210" y="201"/>
                    <a:pt x="210" y="201"/>
                    <a:pt x="210" y="201"/>
                  </a:cubicBezTo>
                  <a:cubicBezTo>
                    <a:pt x="197" y="197"/>
                    <a:pt x="197" y="197"/>
                    <a:pt x="197" y="197"/>
                  </a:cubicBezTo>
                  <a:cubicBezTo>
                    <a:pt x="189" y="194"/>
                    <a:pt x="189" y="194"/>
                    <a:pt x="189" y="194"/>
                  </a:cubicBezTo>
                  <a:cubicBezTo>
                    <a:pt x="184" y="186"/>
                    <a:pt x="184" y="186"/>
                    <a:pt x="184" y="186"/>
                  </a:cubicBezTo>
                  <a:cubicBezTo>
                    <a:pt x="173" y="186"/>
                    <a:pt x="173" y="186"/>
                    <a:pt x="173" y="186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43" y="166"/>
                    <a:pt x="143" y="166"/>
                    <a:pt x="143" y="166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38" y="151"/>
                    <a:pt x="138" y="151"/>
                    <a:pt x="138" y="151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24" y="116"/>
                    <a:pt x="124" y="116"/>
                    <a:pt x="124" y="116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93" y="90"/>
                    <a:pt x="93" y="90"/>
                    <a:pt x="93" y="90"/>
                  </a:cubicBezTo>
                  <a:cubicBezTo>
                    <a:pt x="93" y="78"/>
                    <a:pt x="93" y="78"/>
                    <a:pt x="93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58" y="44"/>
                    <a:pt x="58" y="44"/>
                    <a:pt x="58" y="44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9" y="108"/>
                    <a:pt x="79" y="108"/>
                    <a:pt x="79" y="108"/>
                  </a:cubicBezTo>
                  <a:cubicBezTo>
                    <a:pt x="85" y="109"/>
                    <a:pt x="85" y="109"/>
                    <a:pt x="85" y="109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7"/>
                    <a:pt x="90" y="117"/>
                    <a:pt x="90" y="117"/>
                  </a:cubicBezTo>
                  <a:cubicBezTo>
                    <a:pt x="90" y="124"/>
                    <a:pt x="90" y="124"/>
                    <a:pt x="90" y="124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4" y="113"/>
                    <a:pt x="74" y="113"/>
                    <a:pt x="74" y="113"/>
                  </a:cubicBezTo>
                  <a:cubicBezTo>
                    <a:pt x="68" y="107"/>
                    <a:pt x="68" y="107"/>
                    <a:pt x="68" y="107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1" y="94"/>
                    <a:pt x="61" y="94"/>
                    <a:pt x="61" y="94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3" name="Freeform 1237"/>
            <p:cNvSpPr>
              <a:spLocks/>
            </p:cNvSpPr>
            <p:nvPr/>
          </p:nvSpPr>
          <p:spPr bwMode="gray">
            <a:xfrm>
              <a:off x="2478832" y="4407570"/>
              <a:ext cx="92689" cy="99100"/>
            </a:xfrm>
            <a:custGeom>
              <a:avLst/>
              <a:gdLst>
                <a:gd name="T0" fmla="*/ 25 w 44"/>
                <a:gd name="T1" fmla="*/ 48 h 48"/>
                <a:gd name="T2" fmla="*/ 32 w 44"/>
                <a:gd name="T3" fmla="*/ 42 h 48"/>
                <a:gd name="T4" fmla="*/ 36 w 44"/>
                <a:gd name="T5" fmla="*/ 37 h 48"/>
                <a:gd name="T6" fmla="*/ 39 w 44"/>
                <a:gd name="T7" fmla="*/ 34 h 48"/>
                <a:gd name="T8" fmla="*/ 44 w 44"/>
                <a:gd name="T9" fmla="*/ 29 h 48"/>
                <a:gd name="T10" fmla="*/ 40 w 44"/>
                <a:gd name="T11" fmla="*/ 26 h 48"/>
                <a:gd name="T12" fmla="*/ 36 w 44"/>
                <a:gd name="T13" fmla="*/ 25 h 48"/>
                <a:gd name="T14" fmla="*/ 36 w 44"/>
                <a:gd name="T15" fmla="*/ 0 h 48"/>
                <a:gd name="T16" fmla="*/ 14 w 44"/>
                <a:gd name="T17" fmla="*/ 1 h 48"/>
                <a:gd name="T18" fmla="*/ 11 w 44"/>
                <a:gd name="T19" fmla="*/ 4 h 48"/>
                <a:gd name="T20" fmla="*/ 14 w 44"/>
                <a:gd name="T21" fmla="*/ 11 h 48"/>
                <a:gd name="T22" fmla="*/ 19 w 44"/>
                <a:gd name="T23" fmla="*/ 15 h 48"/>
                <a:gd name="T24" fmla="*/ 22 w 44"/>
                <a:gd name="T25" fmla="*/ 20 h 48"/>
                <a:gd name="T26" fmla="*/ 19 w 44"/>
                <a:gd name="T27" fmla="*/ 21 h 48"/>
                <a:gd name="T28" fmla="*/ 10 w 44"/>
                <a:gd name="T29" fmla="*/ 22 h 48"/>
                <a:gd name="T30" fmla="*/ 7 w 44"/>
                <a:gd name="T31" fmla="*/ 21 h 48"/>
                <a:gd name="T32" fmla="*/ 3 w 44"/>
                <a:gd name="T33" fmla="*/ 27 h 48"/>
                <a:gd name="T34" fmla="*/ 2 w 44"/>
                <a:gd name="T35" fmla="*/ 31 h 48"/>
                <a:gd name="T36" fmla="*/ 0 w 44"/>
                <a:gd name="T37" fmla="*/ 40 h 48"/>
                <a:gd name="T38" fmla="*/ 4 w 44"/>
                <a:gd name="T39" fmla="*/ 43 h 48"/>
                <a:gd name="T40" fmla="*/ 9 w 44"/>
                <a:gd name="T41" fmla="*/ 47 h 48"/>
                <a:gd name="T42" fmla="*/ 17 w 44"/>
                <a:gd name="T43" fmla="*/ 47 h 48"/>
                <a:gd name="T44" fmla="*/ 25 w 44"/>
                <a:gd name="T45" fmla="*/ 48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8"/>
                <a:gd name="T71" fmla="*/ 44 w 44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8">
                  <a:moveTo>
                    <a:pt x="25" y="48"/>
                  </a:moveTo>
                  <a:lnTo>
                    <a:pt x="32" y="42"/>
                  </a:lnTo>
                  <a:lnTo>
                    <a:pt x="36" y="37"/>
                  </a:lnTo>
                  <a:lnTo>
                    <a:pt x="39" y="34"/>
                  </a:lnTo>
                  <a:lnTo>
                    <a:pt x="44" y="29"/>
                  </a:lnTo>
                  <a:lnTo>
                    <a:pt x="40" y="26"/>
                  </a:lnTo>
                  <a:lnTo>
                    <a:pt x="36" y="25"/>
                  </a:lnTo>
                  <a:lnTo>
                    <a:pt x="36" y="0"/>
                  </a:lnTo>
                  <a:lnTo>
                    <a:pt x="14" y="1"/>
                  </a:lnTo>
                  <a:lnTo>
                    <a:pt x="11" y="4"/>
                  </a:lnTo>
                  <a:lnTo>
                    <a:pt x="14" y="11"/>
                  </a:lnTo>
                  <a:lnTo>
                    <a:pt x="19" y="15"/>
                  </a:lnTo>
                  <a:lnTo>
                    <a:pt x="22" y="20"/>
                  </a:lnTo>
                  <a:lnTo>
                    <a:pt x="19" y="21"/>
                  </a:lnTo>
                  <a:lnTo>
                    <a:pt x="10" y="22"/>
                  </a:lnTo>
                  <a:lnTo>
                    <a:pt x="7" y="21"/>
                  </a:lnTo>
                  <a:lnTo>
                    <a:pt x="3" y="27"/>
                  </a:lnTo>
                  <a:lnTo>
                    <a:pt x="2" y="31"/>
                  </a:lnTo>
                  <a:lnTo>
                    <a:pt x="0" y="40"/>
                  </a:lnTo>
                  <a:lnTo>
                    <a:pt x="4" y="43"/>
                  </a:lnTo>
                  <a:lnTo>
                    <a:pt x="9" y="47"/>
                  </a:lnTo>
                  <a:lnTo>
                    <a:pt x="17" y="47"/>
                  </a:lnTo>
                  <a:lnTo>
                    <a:pt x="25" y="48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" name="Freeform 1238"/>
            <p:cNvSpPr>
              <a:spLocks/>
            </p:cNvSpPr>
            <p:nvPr/>
          </p:nvSpPr>
          <p:spPr bwMode="gray">
            <a:xfrm>
              <a:off x="2553941" y="4389988"/>
              <a:ext cx="19177" cy="68731"/>
            </a:xfrm>
            <a:custGeom>
              <a:avLst/>
              <a:gdLst>
                <a:gd name="T0" fmla="*/ 7 w 9"/>
                <a:gd name="T1" fmla="*/ 0 h 33"/>
                <a:gd name="T2" fmla="*/ 9 w 9"/>
                <a:gd name="T3" fmla="*/ 5 h 33"/>
                <a:gd name="T4" fmla="*/ 8 w 9"/>
                <a:gd name="T5" fmla="*/ 10 h 33"/>
                <a:gd name="T6" fmla="*/ 7 w 9"/>
                <a:gd name="T7" fmla="*/ 19 h 33"/>
                <a:gd name="T8" fmla="*/ 7 w 9"/>
                <a:gd name="T9" fmla="*/ 25 h 33"/>
                <a:gd name="T10" fmla="*/ 4 w 9"/>
                <a:gd name="T11" fmla="*/ 28 h 33"/>
                <a:gd name="T12" fmla="*/ 0 w 9"/>
                <a:gd name="T13" fmla="*/ 33 h 33"/>
                <a:gd name="T14" fmla="*/ 0 w 9"/>
                <a:gd name="T15" fmla="*/ 8 h 33"/>
                <a:gd name="T16" fmla="*/ 4 w 9"/>
                <a:gd name="T17" fmla="*/ 4 h 33"/>
                <a:gd name="T18" fmla="*/ 7 w 9"/>
                <a:gd name="T19" fmla="*/ 0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33"/>
                <a:gd name="T32" fmla="*/ 9 w 9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33">
                  <a:moveTo>
                    <a:pt x="7" y="0"/>
                  </a:moveTo>
                  <a:lnTo>
                    <a:pt x="9" y="5"/>
                  </a:lnTo>
                  <a:lnTo>
                    <a:pt x="8" y="10"/>
                  </a:lnTo>
                  <a:lnTo>
                    <a:pt x="7" y="19"/>
                  </a:lnTo>
                  <a:lnTo>
                    <a:pt x="7" y="25"/>
                  </a:lnTo>
                  <a:lnTo>
                    <a:pt x="4" y="28"/>
                  </a:lnTo>
                  <a:lnTo>
                    <a:pt x="0" y="33"/>
                  </a:lnTo>
                  <a:lnTo>
                    <a:pt x="0" y="8"/>
                  </a:lnTo>
                  <a:lnTo>
                    <a:pt x="4" y="4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Freeform 1239"/>
            <p:cNvSpPr>
              <a:spLocks/>
            </p:cNvSpPr>
            <p:nvPr/>
          </p:nvSpPr>
          <p:spPr bwMode="gray">
            <a:xfrm>
              <a:off x="2531568" y="4490687"/>
              <a:ext cx="54335" cy="31968"/>
            </a:xfrm>
            <a:custGeom>
              <a:avLst/>
              <a:gdLst>
                <a:gd name="T0" fmla="*/ 0 w 26"/>
                <a:gd name="T1" fmla="*/ 8 h 16"/>
                <a:gd name="T2" fmla="*/ 9 w 26"/>
                <a:gd name="T3" fmla="*/ 0 h 16"/>
                <a:gd name="T4" fmla="*/ 13 w 26"/>
                <a:gd name="T5" fmla="*/ 4 h 16"/>
                <a:gd name="T6" fmla="*/ 19 w 26"/>
                <a:gd name="T7" fmla="*/ 6 h 16"/>
                <a:gd name="T8" fmla="*/ 25 w 26"/>
                <a:gd name="T9" fmla="*/ 8 h 16"/>
                <a:gd name="T10" fmla="*/ 26 w 26"/>
                <a:gd name="T11" fmla="*/ 11 h 16"/>
                <a:gd name="T12" fmla="*/ 23 w 26"/>
                <a:gd name="T13" fmla="*/ 15 h 16"/>
                <a:gd name="T14" fmla="*/ 20 w 26"/>
                <a:gd name="T15" fmla="*/ 16 h 16"/>
                <a:gd name="T16" fmla="*/ 12 w 26"/>
                <a:gd name="T17" fmla="*/ 13 h 16"/>
                <a:gd name="T18" fmla="*/ 6 w 26"/>
                <a:gd name="T19" fmla="*/ 11 h 16"/>
                <a:gd name="T20" fmla="*/ 0 w 26"/>
                <a:gd name="T21" fmla="*/ 8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16"/>
                <a:gd name="T35" fmla="*/ 26 w 26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16">
                  <a:moveTo>
                    <a:pt x="0" y="8"/>
                  </a:moveTo>
                  <a:lnTo>
                    <a:pt x="9" y="0"/>
                  </a:lnTo>
                  <a:lnTo>
                    <a:pt x="13" y="4"/>
                  </a:lnTo>
                  <a:lnTo>
                    <a:pt x="19" y="6"/>
                  </a:lnTo>
                  <a:lnTo>
                    <a:pt x="25" y="8"/>
                  </a:lnTo>
                  <a:lnTo>
                    <a:pt x="26" y="11"/>
                  </a:lnTo>
                  <a:lnTo>
                    <a:pt x="23" y="15"/>
                  </a:lnTo>
                  <a:lnTo>
                    <a:pt x="20" y="16"/>
                  </a:lnTo>
                  <a:lnTo>
                    <a:pt x="12" y="13"/>
                  </a:lnTo>
                  <a:lnTo>
                    <a:pt x="6" y="11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Freeform 1240"/>
            <p:cNvSpPr>
              <a:spLocks/>
            </p:cNvSpPr>
            <p:nvPr/>
          </p:nvSpPr>
          <p:spPr bwMode="gray">
            <a:xfrm>
              <a:off x="2550745" y="4457120"/>
              <a:ext cx="148622" cy="73526"/>
            </a:xfrm>
            <a:custGeom>
              <a:avLst/>
              <a:gdLst>
                <a:gd name="T0" fmla="*/ 10 w 72"/>
                <a:gd name="T1" fmla="*/ 5 h 36"/>
                <a:gd name="T2" fmla="*/ 19 w 72"/>
                <a:gd name="T3" fmla="*/ 1 h 36"/>
                <a:gd name="T4" fmla="*/ 26 w 72"/>
                <a:gd name="T5" fmla="*/ 2 h 36"/>
                <a:gd name="T6" fmla="*/ 32 w 72"/>
                <a:gd name="T7" fmla="*/ 3 h 36"/>
                <a:gd name="T8" fmla="*/ 39 w 72"/>
                <a:gd name="T9" fmla="*/ 1 h 36"/>
                <a:gd name="T10" fmla="*/ 48 w 72"/>
                <a:gd name="T11" fmla="*/ 0 h 36"/>
                <a:gd name="T12" fmla="*/ 56 w 72"/>
                <a:gd name="T13" fmla="*/ 0 h 36"/>
                <a:gd name="T14" fmla="*/ 60 w 72"/>
                <a:gd name="T15" fmla="*/ 0 h 36"/>
                <a:gd name="T16" fmla="*/ 64 w 72"/>
                <a:gd name="T17" fmla="*/ 2 h 36"/>
                <a:gd name="T18" fmla="*/ 72 w 72"/>
                <a:gd name="T19" fmla="*/ 8 h 36"/>
                <a:gd name="T20" fmla="*/ 71 w 72"/>
                <a:gd name="T21" fmla="*/ 12 h 36"/>
                <a:gd name="T22" fmla="*/ 66 w 72"/>
                <a:gd name="T23" fmla="*/ 13 h 36"/>
                <a:gd name="T24" fmla="*/ 60 w 72"/>
                <a:gd name="T25" fmla="*/ 13 h 36"/>
                <a:gd name="T26" fmla="*/ 52 w 72"/>
                <a:gd name="T27" fmla="*/ 13 h 36"/>
                <a:gd name="T28" fmla="*/ 48 w 72"/>
                <a:gd name="T29" fmla="*/ 17 h 36"/>
                <a:gd name="T30" fmla="*/ 42 w 72"/>
                <a:gd name="T31" fmla="*/ 23 h 36"/>
                <a:gd name="T32" fmla="*/ 36 w 72"/>
                <a:gd name="T33" fmla="*/ 24 h 36"/>
                <a:gd name="T34" fmla="*/ 32 w 72"/>
                <a:gd name="T35" fmla="*/ 26 h 36"/>
                <a:gd name="T36" fmla="*/ 31 w 72"/>
                <a:gd name="T37" fmla="*/ 31 h 36"/>
                <a:gd name="T38" fmla="*/ 28 w 72"/>
                <a:gd name="T39" fmla="*/ 34 h 36"/>
                <a:gd name="T40" fmla="*/ 23 w 72"/>
                <a:gd name="T41" fmla="*/ 36 h 36"/>
                <a:gd name="T42" fmla="*/ 23 w 72"/>
                <a:gd name="T43" fmla="*/ 31 h 36"/>
                <a:gd name="T44" fmla="*/ 21 w 72"/>
                <a:gd name="T45" fmla="*/ 27 h 36"/>
                <a:gd name="T46" fmla="*/ 17 w 72"/>
                <a:gd name="T47" fmla="*/ 27 h 36"/>
                <a:gd name="T48" fmla="*/ 16 w 72"/>
                <a:gd name="T49" fmla="*/ 24 h 36"/>
                <a:gd name="T50" fmla="*/ 4 w 72"/>
                <a:gd name="T51" fmla="*/ 20 h 36"/>
                <a:gd name="T52" fmla="*/ 0 w 72"/>
                <a:gd name="T53" fmla="*/ 16 h 36"/>
                <a:gd name="T54" fmla="*/ 10 w 72"/>
                <a:gd name="T55" fmla="*/ 5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2"/>
                <a:gd name="T85" fmla="*/ 0 h 36"/>
                <a:gd name="T86" fmla="*/ 72 w 72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2" h="36">
                  <a:moveTo>
                    <a:pt x="10" y="5"/>
                  </a:moveTo>
                  <a:lnTo>
                    <a:pt x="19" y="1"/>
                  </a:lnTo>
                  <a:lnTo>
                    <a:pt x="26" y="2"/>
                  </a:lnTo>
                  <a:lnTo>
                    <a:pt x="32" y="3"/>
                  </a:lnTo>
                  <a:lnTo>
                    <a:pt x="39" y="1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2"/>
                  </a:lnTo>
                  <a:lnTo>
                    <a:pt x="72" y="8"/>
                  </a:lnTo>
                  <a:lnTo>
                    <a:pt x="71" y="12"/>
                  </a:lnTo>
                  <a:lnTo>
                    <a:pt x="66" y="13"/>
                  </a:lnTo>
                  <a:lnTo>
                    <a:pt x="60" y="13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42" y="23"/>
                  </a:lnTo>
                  <a:lnTo>
                    <a:pt x="36" y="24"/>
                  </a:lnTo>
                  <a:lnTo>
                    <a:pt x="32" y="26"/>
                  </a:lnTo>
                  <a:lnTo>
                    <a:pt x="31" y="31"/>
                  </a:lnTo>
                  <a:lnTo>
                    <a:pt x="28" y="34"/>
                  </a:lnTo>
                  <a:lnTo>
                    <a:pt x="23" y="36"/>
                  </a:lnTo>
                  <a:lnTo>
                    <a:pt x="23" y="31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6" y="24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10" y="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Freeform 1241"/>
            <p:cNvSpPr>
              <a:spLocks/>
            </p:cNvSpPr>
            <p:nvPr/>
          </p:nvSpPr>
          <p:spPr bwMode="gray">
            <a:xfrm>
              <a:off x="2597090" y="4481096"/>
              <a:ext cx="100679" cy="103895"/>
            </a:xfrm>
            <a:custGeom>
              <a:avLst/>
              <a:gdLst>
                <a:gd name="T0" fmla="*/ 41 w 48"/>
                <a:gd name="T1" fmla="*/ 50 h 50"/>
                <a:gd name="T2" fmla="*/ 33 w 48"/>
                <a:gd name="T3" fmla="*/ 48 h 50"/>
                <a:gd name="T4" fmla="*/ 19 w 48"/>
                <a:gd name="T5" fmla="*/ 46 h 50"/>
                <a:gd name="T6" fmla="*/ 10 w 48"/>
                <a:gd name="T7" fmla="*/ 38 h 50"/>
                <a:gd name="T8" fmla="*/ 5 w 48"/>
                <a:gd name="T9" fmla="*/ 32 h 50"/>
                <a:gd name="T10" fmla="*/ 0 w 48"/>
                <a:gd name="T11" fmla="*/ 24 h 50"/>
                <a:gd name="T12" fmla="*/ 8 w 48"/>
                <a:gd name="T13" fmla="*/ 19 h 50"/>
                <a:gd name="T14" fmla="*/ 9 w 48"/>
                <a:gd name="T15" fmla="*/ 14 h 50"/>
                <a:gd name="T16" fmla="*/ 19 w 48"/>
                <a:gd name="T17" fmla="*/ 11 h 50"/>
                <a:gd name="T18" fmla="*/ 25 w 48"/>
                <a:gd name="T19" fmla="*/ 5 h 50"/>
                <a:gd name="T20" fmla="*/ 29 w 48"/>
                <a:gd name="T21" fmla="*/ 1 h 50"/>
                <a:gd name="T22" fmla="*/ 37 w 48"/>
                <a:gd name="T23" fmla="*/ 1 h 50"/>
                <a:gd name="T24" fmla="*/ 43 w 48"/>
                <a:gd name="T25" fmla="*/ 1 h 50"/>
                <a:gd name="T26" fmla="*/ 48 w 48"/>
                <a:gd name="T27" fmla="*/ 0 h 50"/>
                <a:gd name="T28" fmla="*/ 48 w 48"/>
                <a:gd name="T29" fmla="*/ 5 h 50"/>
                <a:gd name="T30" fmla="*/ 46 w 48"/>
                <a:gd name="T31" fmla="*/ 13 h 50"/>
                <a:gd name="T32" fmla="*/ 44 w 48"/>
                <a:gd name="T33" fmla="*/ 22 h 50"/>
                <a:gd name="T34" fmla="*/ 42 w 48"/>
                <a:gd name="T35" fmla="*/ 33 h 50"/>
                <a:gd name="T36" fmla="*/ 42 w 48"/>
                <a:gd name="T37" fmla="*/ 40 h 50"/>
                <a:gd name="T38" fmla="*/ 41 w 48"/>
                <a:gd name="T39" fmla="*/ 50 h 5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50"/>
                <a:gd name="T62" fmla="*/ 48 w 48"/>
                <a:gd name="T63" fmla="*/ 50 h 5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50">
                  <a:moveTo>
                    <a:pt x="41" y="50"/>
                  </a:moveTo>
                  <a:lnTo>
                    <a:pt x="33" y="48"/>
                  </a:lnTo>
                  <a:lnTo>
                    <a:pt x="19" y="46"/>
                  </a:lnTo>
                  <a:lnTo>
                    <a:pt x="10" y="38"/>
                  </a:lnTo>
                  <a:lnTo>
                    <a:pt x="5" y="32"/>
                  </a:lnTo>
                  <a:lnTo>
                    <a:pt x="0" y="24"/>
                  </a:lnTo>
                  <a:lnTo>
                    <a:pt x="8" y="19"/>
                  </a:lnTo>
                  <a:lnTo>
                    <a:pt x="9" y="14"/>
                  </a:lnTo>
                  <a:lnTo>
                    <a:pt x="19" y="11"/>
                  </a:lnTo>
                  <a:lnTo>
                    <a:pt x="25" y="5"/>
                  </a:lnTo>
                  <a:lnTo>
                    <a:pt x="29" y="1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6" y="13"/>
                  </a:lnTo>
                  <a:lnTo>
                    <a:pt x="44" y="22"/>
                  </a:lnTo>
                  <a:lnTo>
                    <a:pt x="42" y="33"/>
                  </a:lnTo>
                  <a:lnTo>
                    <a:pt x="42" y="40"/>
                  </a:lnTo>
                  <a:lnTo>
                    <a:pt x="41" y="5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Freeform 1242"/>
            <p:cNvSpPr>
              <a:spLocks/>
            </p:cNvSpPr>
            <p:nvPr/>
          </p:nvSpPr>
          <p:spPr bwMode="gray">
            <a:xfrm>
              <a:off x="2635444" y="4577000"/>
              <a:ext cx="76708" cy="68730"/>
            </a:xfrm>
            <a:custGeom>
              <a:avLst/>
              <a:gdLst>
                <a:gd name="T0" fmla="*/ 13 w 37"/>
                <a:gd name="T1" fmla="*/ 15 h 33"/>
                <a:gd name="T2" fmla="*/ 9 w 37"/>
                <a:gd name="T3" fmla="*/ 12 h 33"/>
                <a:gd name="T4" fmla="*/ 8 w 37"/>
                <a:gd name="T5" fmla="*/ 16 h 33"/>
                <a:gd name="T6" fmla="*/ 5 w 37"/>
                <a:gd name="T7" fmla="*/ 17 h 33"/>
                <a:gd name="T8" fmla="*/ 2 w 37"/>
                <a:gd name="T9" fmla="*/ 15 h 33"/>
                <a:gd name="T10" fmla="*/ 0 w 37"/>
                <a:gd name="T11" fmla="*/ 11 h 33"/>
                <a:gd name="T12" fmla="*/ 0 w 37"/>
                <a:gd name="T13" fmla="*/ 7 h 33"/>
                <a:gd name="T14" fmla="*/ 1 w 37"/>
                <a:gd name="T15" fmla="*/ 4 h 33"/>
                <a:gd name="T16" fmla="*/ 1 w 37"/>
                <a:gd name="T17" fmla="*/ 0 h 33"/>
                <a:gd name="T18" fmla="*/ 13 w 37"/>
                <a:gd name="T19" fmla="*/ 2 h 33"/>
                <a:gd name="T20" fmla="*/ 23 w 37"/>
                <a:gd name="T21" fmla="*/ 4 h 33"/>
                <a:gd name="T22" fmla="*/ 26 w 37"/>
                <a:gd name="T23" fmla="*/ 7 h 33"/>
                <a:gd name="T24" fmla="*/ 32 w 37"/>
                <a:gd name="T25" fmla="*/ 13 h 33"/>
                <a:gd name="T26" fmla="*/ 36 w 37"/>
                <a:gd name="T27" fmla="*/ 18 h 33"/>
                <a:gd name="T28" fmla="*/ 37 w 37"/>
                <a:gd name="T29" fmla="*/ 20 h 33"/>
                <a:gd name="T30" fmla="*/ 35 w 37"/>
                <a:gd name="T31" fmla="*/ 23 h 33"/>
                <a:gd name="T32" fmla="*/ 33 w 37"/>
                <a:gd name="T33" fmla="*/ 27 h 33"/>
                <a:gd name="T34" fmla="*/ 32 w 37"/>
                <a:gd name="T35" fmla="*/ 31 h 33"/>
                <a:gd name="T36" fmla="*/ 28 w 37"/>
                <a:gd name="T37" fmla="*/ 33 h 33"/>
                <a:gd name="T38" fmla="*/ 25 w 37"/>
                <a:gd name="T39" fmla="*/ 24 h 33"/>
                <a:gd name="T40" fmla="*/ 21 w 37"/>
                <a:gd name="T41" fmla="*/ 20 h 33"/>
                <a:gd name="T42" fmla="*/ 17 w 37"/>
                <a:gd name="T43" fmla="*/ 18 h 33"/>
                <a:gd name="T44" fmla="*/ 13 w 37"/>
                <a:gd name="T45" fmla="*/ 15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"/>
                <a:gd name="T70" fmla="*/ 0 h 33"/>
                <a:gd name="T71" fmla="*/ 37 w 37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" h="33">
                  <a:moveTo>
                    <a:pt x="13" y="15"/>
                  </a:moveTo>
                  <a:lnTo>
                    <a:pt x="9" y="12"/>
                  </a:lnTo>
                  <a:lnTo>
                    <a:pt x="8" y="16"/>
                  </a:lnTo>
                  <a:lnTo>
                    <a:pt x="5" y="17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lnTo>
                    <a:pt x="1" y="0"/>
                  </a:lnTo>
                  <a:lnTo>
                    <a:pt x="13" y="2"/>
                  </a:lnTo>
                  <a:lnTo>
                    <a:pt x="23" y="4"/>
                  </a:lnTo>
                  <a:lnTo>
                    <a:pt x="26" y="7"/>
                  </a:lnTo>
                  <a:lnTo>
                    <a:pt x="32" y="13"/>
                  </a:lnTo>
                  <a:lnTo>
                    <a:pt x="36" y="18"/>
                  </a:lnTo>
                  <a:lnTo>
                    <a:pt x="37" y="20"/>
                  </a:lnTo>
                  <a:lnTo>
                    <a:pt x="35" y="23"/>
                  </a:lnTo>
                  <a:lnTo>
                    <a:pt x="33" y="27"/>
                  </a:lnTo>
                  <a:lnTo>
                    <a:pt x="32" y="31"/>
                  </a:lnTo>
                  <a:lnTo>
                    <a:pt x="28" y="33"/>
                  </a:lnTo>
                  <a:lnTo>
                    <a:pt x="25" y="24"/>
                  </a:lnTo>
                  <a:lnTo>
                    <a:pt x="21" y="20"/>
                  </a:lnTo>
                  <a:lnTo>
                    <a:pt x="17" y="18"/>
                  </a:lnTo>
                  <a:lnTo>
                    <a:pt x="13" y="1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Freeform 1243"/>
            <p:cNvSpPr>
              <a:spLocks/>
            </p:cNvSpPr>
            <p:nvPr/>
          </p:nvSpPr>
          <p:spPr bwMode="gray">
            <a:xfrm>
              <a:off x="2692975" y="4616959"/>
              <a:ext cx="159808" cy="59141"/>
            </a:xfrm>
            <a:custGeom>
              <a:avLst/>
              <a:gdLst>
                <a:gd name="T0" fmla="*/ 67 w 77"/>
                <a:gd name="T1" fmla="*/ 25 h 29"/>
                <a:gd name="T2" fmla="*/ 63 w 77"/>
                <a:gd name="T3" fmla="*/ 24 h 29"/>
                <a:gd name="T4" fmla="*/ 60 w 77"/>
                <a:gd name="T5" fmla="*/ 21 h 29"/>
                <a:gd name="T6" fmla="*/ 60 w 77"/>
                <a:gd name="T7" fmla="*/ 17 h 29"/>
                <a:gd name="T8" fmla="*/ 61 w 77"/>
                <a:gd name="T9" fmla="*/ 13 h 29"/>
                <a:gd name="T10" fmla="*/ 59 w 77"/>
                <a:gd name="T11" fmla="*/ 10 h 29"/>
                <a:gd name="T12" fmla="*/ 54 w 77"/>
                <a:gd name="T13" fmla="*/ 8 h 29"/>
                <a:gd name="T14" fmla="*/ 50 w 77"/>
                <a:gd name="T15" fmla="*/ 8 h 29"/>
                <a:gd name="T16" fmla="*/ 48 w 77"/>
                <a:gd name="T17" fmla="*/ 9 h 29"/>
                <a:gd name="T18" fmla="*/ 45 w 77"/>
                <a:gd name="T19" fmla="*/ 12 h 29"/>
                <a:gd name="T20" fmla="*/ 40 w 77"/>
                <a:gd name="T21" fmla="*/ 14 h 29"/>
                <a:gd name="T22" fmla="*/ 37 w 77"/>
                <a:gd name="T23" fmla="*/ 16 h 29"/>
                <a:gd name="T24" fmla="*/ 39 w 77"/>
                <a:gd name="T25" fmla="*/ 20 h 29"/>
                <a:gd name="T26" fmla="*/ 40 w 77"/>
                <a:gd name="T27" fmla="*/ 23 h 29"/>
                <a:gd name="T28" fmla="*/ 40 w 77"/>
                <a:gd name="T29" fmla="*/ 27 h 29"/>
                <a:gd name="T30" fmla="*/ 34 w 77"/>
                <a:gd name="T31" fmla="*/ 29 h 29"/>
                <a:gd name="T32" fmla="*/ 29 w 77"/>
                <a:gd name="T33" fmla="*/ 24 h 29"/>
                <a:gd name="T34" fmla="*/ 24 w 77"/>
                <a:gd name="T35" fmla="*/ 20 h 29"/>
                <a:gd name="T36" fmla="*/ 20 w 77"/>
                <a:gd name="T37" fmla="*/ 17 h 29"/>
                <a:gd name="T38" fmla="*/ 14 w 77"/>
                <a:gd name="T39" fmla="*/ 15 h 29"/>
                <a:gd name="T40" fmla="*/ 10 w 77"/>
                <a:gd name="T41" fmla="*/ 14 h 29"/>
                <a:gd name="T42" fmla="*/ 7 w 77"/>
                <a:gd name="T43" fmla="*/ 15 h 29"/>
                <a:gd name="T44" fmla="*/ 0 w 77"/>
                <a:gd name="T45" fmla="*/ 14 h 29"/>
                <a:gd name="T46" fmla="*/ 4 w 77"/>
                <a:gd name="T47" fmla="*/ 11 h 29"/>
                <a:gd name="T48" fmla="*/ 5 w 77"/>
                <a:gd name="T49" fmla="*/ 7 h 29"/>
                <a:gd name="T50" fmla="*/ 9 w 77"/>
                <a:gd name="T51" fmla="*/ 1 h 29"/>
                <a:gd name="T52" fmla="*/ 13 w 77"/>
                <a:gd name="T53" fmla="*/ 3 h 29"/>
                <a:gd name="T54" fmla="*/ 17 w 77"/>
                <a:gd name="T55" fmla="*/ 7 h 29"/>
                <a:gd name="T56" fmla="*/ 22 w 77"/>
                <a:gd name="T57" fmla="*/ 9 h 29"/>
                <a:gd name="T58" fmla="*/ 29 w 77"/>
                <a:gd name="T59" fmla="*/ 9 h 29"/>
                <a:gd name="T60" fmla="*/ 34 w 77"/>
                <a:gd name="T61" fmla="*/ 8 h 29"/>
                <a:gd name="T62" fmla="*/ 40 w 77"/>
                <a:gd name="T63" fmla="*/ 5 h 29"/>
                <a:gd name="T64" fmla="*/ 47 w 77"/>
                <a:gd name="T65" fmla="*/ 1 h 29"/>
                <a:gd name="T66" fmla="*/ 55 w 77"/>
                <a:gd name="T67" fmla="*/ 0 h 29"/>
                <a:gd name="T68" fmla="*/ 62 w 77"/>
                <a:gd name="T69" fmla="*/ 2 h 29"/>
                <a:gd name="T70" fmla="*/ 66 w 77"/>
                <a:gd name="T71" fmla="*/ 4 h 29"/>
                <a:gd name="T72" fmla="*/ 72 w 77"/>
                <a:gd name="T73" fmla="*/ 8 h 29"/>
                <a:gd name="T74" fmla="*/ 75 w 77"/>
                <a:gd name="T75" fmla="*/ 13 h 29"/>
                <a:gd name="T76" fmla="*/ 77 w 77"/>
                <a:gd name="T77" fmla="*/ 16 h 29"/>
                <a:gd name="T78" fmla="*/ 76 w 77"/>
                <a:gd name="T79" fmla="*/ 20 h 29"/>
                <a:gd name="T80" fmla="*/ 71 w 77"/>
                <a:gd name="T81" fmla="*/ 23 h 29"/>
                <a:gd name="T82" fmla="*/ 67 w 77"/>
                <a:gd name="T83" fmla="*/ 25 h 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7"/>
                <a:gd name="T127" fmla="*/ 0 h 29"/>
                <a:gd name="T128" fmla="*/ 77 w 77"/>
                <a:gd name="T129" fmla="*/ 29 h 2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7" h="29">
                  <a:moveTo>
                    <a:pt x="67" y="25"/>
                  </a:moveTo>
                  <a:lnTo>
                    <a:pt x="63" y="24"/>
                  </a:lnTo>
                  <a:lnTo>
                    <a:pt x="60" y="21"/>
                  </a:lnTo>
                  <a:lnTo>
                    <a:pt x="60" y="17"/>
                  </a:lnTo>
                  <a:lnTo>
                    <a:pt x="61" y="13"/>
                  </a:lnTo>
                  <a:lnTo>
                    <a:pt x="59" y="10"/>
                  </a:lnTo>
                  <a:lnTo>
                    <a:pt x="54" y="8"/>
                  </a:lnTo>
                  <a:lnTo>
                    <a:pt x="50" y="8"/>
                  </a:lnTo>
                  <a:lnTo>
                    <a:pt x="48" y="9"/>
                  </a:lnTo>
                  <a:lnTo>
                    <a:pt x="45" y="12"/>
                  </a:lnTo>
                  <a:lnTo>
                    <a:pt x="40" y="14"/>
                  </a:lnTo>
                  <a:lnTo>
                    <a:pt x="37" y="16"/>
                  </a:lnTo>
                  <a:lnTo>
                    <a:pt x="39" y="20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34" y="29"/>
                  </a:lnTo>
                  <a:lnTo>
                    <a:pt x="29" y="24"/>
                  </a:lnTo>
                  <a:lnTo>
                    <a:pt x="24" y="20"/>
                  </a:lnTo>
                  <a:lnTo>
                    <a:pt x="20" y="17"/>
                  </a:lnTo>
                  <a:lnTo>
                    <a:pt x="14" y="15"/>
                  </a:lnTo>
                  <a:lnTo>
                    <a:pt x="10" y="14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4" y="11"/>
                  </a:lnTo>
                  <a:lnTo>
                    <a:pt x="5" y="7"/>
                  </a:lnTo>
                  <a:lnTo>
                    <a:pt x="9" y="1"/>
                  </a:lnTo>
                  <a:lnTo>
                    <a:pt x="13" y="3"/>
                  </a:lnTo>
                  <a:lnTo>
                    <a:pt x="17" y="7"/>
                  </a:lnTo>
                  <a:lnTo>
                    <a:pt x="22" y="9"/>
                  </a:lnTo>
                  <a:lnTo>
                    <a:pt x="29" y="9"/>
                  </a:lnTo>
                  <a:lnTo>
                    <a:pt x="34" y="8"/>
                  </a:lnTo>
                  <a:lnTo>
                    <a:pt x="40" y="5"/>
                  </a:lnTo>
                  <a:lnTo>
                    <a:pt x="47" y="1"/>
                  </a:lnTo>
                  <a:lnTo>
                    <a:pt x="55" y="0"/>
                  </a:lnTo>
                  <a:lnTo>
                    <a:pt x="62" y="2"/>
                  </a:lnTo>
                  <a:lnTo>
                    <a:pt x="66" y="4"/>
                  </a:lnTo>
                  <a:lnTo>
                    <a:pt x="72" y="8"/>
                  </a:lnTo>
                  <a:lnTo>
                    <a:pt x="75" y="13"/>
                  </a:lnTo>
                  <a:lnTo>
                    <a:pt x="77" y="16"/>
                  </a:lnTo>
                  <a:lnTo>
                    <a:pt x="76" y="20"/>
                  </a:lnTo>
                  <a:lnTo>
                    <a:pt x="71" y="23"/>
                  </a:lnTo>
                  <a:lnTo>
                    <a:pt x="67" y="2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Freeform 1244"/>
            <p:cNvSpPr>
              <a:spLocks/>
            </p:cNvSpPr>
            <p:nvPr/>
          </p:nvSpPr>
          <p:spPr bwMode="gray">
            <a:xfrm>
              <a:off x="2809634" y="4541835"/>
              <a:ext cx="289253" cy="417179"/>
            </a:xfrm>
            <a:custGeom>
              <a:avLst/>
              <a:gdLst>
                <a:gd name="T0" fmla="*/ 22 w 139"/>
                <a:gd name="T1" fmla="*/ 55 h 199"/>
                <a:gd name="T2" fmla="*/ 26 w 139"/>
                <a:gd name="T3" fmla="*/ 45 h 199"/>
                <a:gd name="T4" fmla="*/ 38 w 139"/>
                <a:gd name="T5" fmla="*/ 32 h 199"/>
                <a:gd name="T6" fmla="*/ 52 w 139"/>
                <a:gd name="T7" fmla="*/ 15 h 199"/>
                <a:gd name="T8" fmla="*/ 59 w 139"/>
                <a:gd name="T9" fmla="*/ 13 h 199"/>
                <a:gd name="T10" fmla="*/ 72 w 139"/>
                <a:gd name="T11" fmla="*/ 10 h 199"/>
                <a:gd name="T12" fmla="*/ 83 w 139"/>
                <a:gd name="T13" fmla="*/ 1 h 199"/>
                <a:gd name="T14" fmla="*/ 90 w 139"/>
                <a:gd name="T15" fmla="*/ 2 h 199"/>
                <a:gd name="T16" fmla="*/ 84 w 139"/>
                <a:gd name="T17" fmla="*/ 11 h 199"/>
                <a:gd name="T18" fmla="*/ 73 w 139"/>
                <a:gd name="T19" fmla="*/ 20 h 199"/>
                <a:gd name="T20" fmla="*/ 67 w 139"/>
                <a:gd name="T21" fmla="*/ 36 h 199"/>
                <a:gd name="T22" fmla="*/ 73 w 139"/>
                <a:gd name="T23" fmla="*/ 46 h 199"/>
                <a:gd name="T24" fmla="*/ 77 w 139"/>
                <a:gd name="T25" fmla="*/ 62 h 199"/>
                <a:gd name="T26" fmla="*/ 102 w 139"/>
                <a:gd name="T27" fmla="*/ 63 h 199"/>
                <a:gd name="T28" fmla="*/ 132 w 139"/>
                <a:gd name="T29" fmla="*/ 73 h 199"/>
                <a:gd name="T30" fmla="*/ 132 w 139"/>
                <a:gd name="T31" fmla="*/ 83 h 199"/>
                <a:gd name="T32" fmla="*/ 132 w 139"/>
                <a:gd name="T33" fmla="*/ 97 h 199"/>
                <a:gd name="T34" fmla="*/ 134 w 139"/>
                <a:gd name="T35" fmla="*/ 104 h 199"/>
                <a:gd name="T36" fmla="*/ 134 w 139"/>
                <a:gd name="T37" fmla="*/ 120 h 199"/>
                <a:gd name="T38" fmla="*/ 139 w 139"/>
                <a:gd name="T39" fmla="*/ 129 h 199"/>
                <a:gd name="T40" fmla="*/ 125 w 139"/>
                <a:gd name="T41" fmla="*/ 128 h 199"/>
                <a:gd name="T42" fmla="*/ 105 w 139"/>
                <a:gd name="T43" fmla="*/ 129 h 199"/>
                <a:gd name="T44" fmla="*/ 114 w 139"/>
                <a:gd name="T45" fmla="*/ 136 h 199"/>
                <a:gd name="T46" fmla="*/ 105 w 139"/>
                <a:gd name="T47" fmla="*/ 141 h 199"/>
                <a:gd name="T48" fmla="*/ 109 w 139"/>
                <a:gd name="T49" fmla="*/ 156 h 199"/>
                <a:gd name="T50" fmla="*/ 109 w 139"/>
                <a:gd name="T51" fmla="*/ 175 h 199"/>
                <a:gd name="T52" fmla="*/ 104 w 139"/>
                <a:gd name="T53" fmla="*/ 199 h 199"/>
                <a:gd name="T54" fmla="*/ 99 w 139"/>
                <a:gd name="T55" fmla="*/ 189 h 199"/>
                <a:gd name="T56" fmla="*/ 101 w 139"/>
                <a:gd name="T57" fmla="*/ 180 h 199"/>
                <a:gd name="T58" fmla="*/ 67 w 139"/>
                <a:gd name="T59" fmla="*/ 175 h 199"/>
                <a:gd name="T60" fmla="*/ 56 w 139"/>
                <a:gd name="T61" fmla="*/ 160 h 199"/>
                <a:gd name="T62" fmla="*/ 38 w 139"/>
                <a:gd name="T63" fmla="*/ 148 h 199"/>
                <a:gd name="T64" fmla="*/ 20 w 139"/>
                <a:gd name="T65" fmla="*/ 144 h 199"/>
                <a:gd name="T66" fmla="*/ 0 w 139"/>
                <a:gd name="T67" fmla="*/ 132 h 199"/>
                <a:gd name="T68" fmla="*/ 3 w 139"/>
                <a:gd name="T69" fmla="*/ 119 h 199"/>
                <a:gd name="T70" fmla="*/ 15 w 139"/>
                <a:gd name="T71" fmla="*/ 114 h 199"/>
                <a:gd name="T72" fmla="*/ 18 w 139"/>
                <a:gd name="T73" fmla="*/ 94 h 199"/>
                <a:gd name="T74" fmla="*/ 17 w 139"/>
                <a:gd name="T75" fmla="*/ 73 h 199"/>
                <a:gd name="T76" fmla="*/ 11 w 139"/>
                <a:gd name="T77" fmla="*/ 60 h 199"/>
                <a:gd name="T78" fmla="*/ 21 w 139"/>
                <a:gd name="T79" fmla="*/ 51 h 1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39"/>
                <a:gd name="T121" fmla="*/ 0 h 199"/>
                <a:gd name="T122" fmla="*/ 139 w 139"/>
                <a:gd name="T123" fmla="*/ 199 h 1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39" h="199">
                  <a:moveTo>
                    <a:pt x="21" y="51"/>
                  </a:moveTo>
                  <a:cubicBezTo>
                    <a:pt x="22" y="55"/>
                    <a:pt x="22" y="55"/>
                    <a:pt x="22" y="55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40" y="22"/>
                    <a:pt x="41" y="22"/>
                  </a:cubicBezTo>
                  <a:cubicBezTo>
                    <a:pt x="43" y="21"/>
                    <a:pt x="52" y="15"/>
                    <a:pt x="52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6" y="13"/>
                    <a:pt x="70" y="11"/>
                    <a:pt x="72" y="10"/>
                  </a:cubicBezTo>
                  <a:cubicBezTo>
                    <a:pt x="73" y="10"/>
                    <a:pt x="79" y="5"/>
                    <a:pt x="79" y="5"/>
                  </a:cubicBezTo>
                  <a:cubicBezTo>
                    <a:pt x="83" y="1"/>
                    <a:pt x="83" y="1"/>
                    <a:pt x="83" y="1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7" y="50"/>
                    <a:pt x="77" y="52"/>
                  </a:cubicBezTo>
                  <a:cubicBezTo>
                    <a:pt x="77" y="54"/>
                    <a:pt x="77" y="62"/>
                    <a:pt x="77" y="62"/>
                  </a:cubicBezTo>
                  <a:cubicBezTo>
                    <a:pt x="81" y="65"/>
                    <a:pt x="81" y="65"/>
                    <a:pt x="81" y="65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11" y="74"/>
                    <a:pt x="111" y="74"/>
                    <a:pt x="111" y="74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6" y="77"/>
                    <a:pt x="136" y="77"/>
                    <a:pt x="136" y="77"/>
                  </a:cubicBezTo>
                  <a:cubicBezTo>
                    <a:pt x="132" y="83"/>
                    <a:pt x="132" y="83"/>
                    <a:pt x="132" y="83"/>
                  </a:cubicBezTo>
                  <a:cubicBezTo>
                    <a:pt x="132" y="90"/>
                    <a:pt x="132" y="90"/>
                    <a:pt x="132" y="90"/>
                  </a:cubicBezTo>
                  <a:cubicBezTo>
                    <a:pt x="132" y="97"/>
                    <a:pt x="132" y="97"/>
                    <a:pt x="132" y="97"/>
                  </a:cubicBezTo>
                  <a:cubicBezTo>
                    <a:pt x="132" y="102"/>
                    <a:pt x="132" y="102"/>
                    <a:pt x="132" y="102"/>
                  </a:cubicBezTo>
                  <a:cubicBezTo>
                    <a:pt x="132" y="102"/>
                    <a:pt x="134" y="103"/>
                    <a:pt x="134" y="104"/>
                  </a:cubicBezTo>
                  <a:cubicBezTo>
                    <a:pt x="135" y="106"/>
                    <a:pt x="134" y="113"/>
                    <a:pt x="134" y="113"/>
                  </a:cubicBezTo>
                  <a:cubicBezTo>
                    <a:pt x="134" y="120"/>
                    <a:pt x="134" y="120"/>
                    <a:pt x="134" y="120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33" y="126"/>
                    <a:pt x="133" y="126"/>
                    <a:pt x="133" y="126"/>
                  </a:cubicBezTo>
                  <a:cubicBezTo>
                    <a:pt x="133" y="126"/>
                    <a:pt x="127" y="128"/>
                    <a:pt x="125" y="128"/>
                  </a:cubicBezTo>
                  <a:cubicBezTo>
                    <a:pt x="123" y="128"/>
                    <a:pt x="114" y="128"/>
                    <a:pt x="113" y="128"/>
                  </a:cubicBezTo>
                  <a:cubicBezTo>
                    <a:pt x="111" y="128"/>
                    <a:pt x="105" y="129"/>
                    <a:pt x="105" y="129"/>
                  </a:cubicBezTo>
                  <a:cubicBezTo>
                    <a:pt x="105" y="129"/>
                    <a:pt x="103" y="133"/>
                    <a:pt x="105" y="134"/>
                  </a:cubicBezTo>
                  <a:cubicBezTo>
                    <a:pt x="106" y="135"/>
                    <a:pt x="114" y="136"/>
                    <a:pt x="114" y="136"/>
                  </a:cubicBezTo>
                  <a:cubicBezTo>
                    <a:pt x="114" y="141"/>
                    <a:pt x="114" y="141"/>
                    <a:pt x="114" y="141"/>
                  </a:cubicBezTo>
                  <a:cubicBezTo>
                    <a:pt x="114" y="141"/>
                    <a:pt x="105" y="139"/>
                    <a:pt x="105" y="141"/>
                  </a:cubicBezTo>
                  <a:cubicBezTo>
                    <a:pt x="105" y="143"/>
                    <a:pt x="105" y="149"/>
                    <a:pt x="106" y="151"/>
                  </a:cubicBezTo>
                  <a:cubicBezTo>
                    <a:pt x="106" y="152"/>
                    <a:pt x="109" y="156"/>
                    <a:pt x="109" y="15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09" y="175"/>
                    <a:pt x="109" y="175"/>
                    <a:pt x="109" y="175"/>
                  </a:cubicBezTo>
                  <a:cubicBezTo>
                    <a:pt x="108" y="189"/>
                    <a:pt x="108" y="189"/>
                    <a:pt x="108" y="189"/>
                  </a:cubicBezTo>
                  <a:cubicBezTo>
                    <a:pt x="104" y="199"/>
                    <a:pt x="104" y="199"/>
                    <a:pt x="104" y="199"/>
                  </a:cubicBezTo>
                  <a:cubicBezTo>
                    <a:pt x="99" y="196"/>
                    <a:pt x="99" y="196"/>
                    <a:pt x="99" y="196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99" y="176"/>
                    <a:pt x="99" y="176"/>
                    <a:pt x="99" y="176"/>
                  </a:cubicBezTo>
                  <a:cubicBezTo>
                    <a:pt x="67" y="175"/>
                    <a:pt x="67" y="175"/>
                    <a:pt x="67" y="175"/>
                  </a:cubicBezTo>
                  <a:cubicBezTo>
                    <a:pt x="65" y="169"/>
                    <a:pt x="65" y="169"/>
                    <a:pt x="65" y="169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29" y="144"/>
                    <a:pt x="29" y="144"/>
                    <a:pt x="29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5" y="114"/>
                    <a:pt x="15" y="114"/>
                    <a:pt x="15" y="114"/>
                  </a:cubicBezTo>
                  <a:cubicBezTo>
                    <a:pt x="19" y="104"/>
                    <a:pt x="19" y="104"/>
                    <a:pt x="19" y="10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20" y="55"/>
                    <a:pt x="20" y="55"/>
                    <a:pt x="20" y="55"/>
                  </a:cubicBezTo>
                  <a:lnTo>
                    <a:pt x="21" y="5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Freeform 1245"/>
            <p:cNvSpPr>
              <a:spLocks/>
            </p:cNvSpPr>
            <p:nvPr/>
          </p:nvSpPr>
          <p:spPr bwMode="gray">
            <a:xfrm>
              <a:off x="2761692" y="4818356"/>
              <a:ext cx="134239" cy="159839"/>
            </a:xfrm>
            <a:custGeom>
              <a:avLst/>
              <a:gdLst>
                <a:gd name="T0" fmla="*/ 19 w 65"/>
                <a:gd name="T1" fmla="*/ 77 h 77"/>
                <a:gd name="T2" fmla="*/ 14 w 65"/>
                <a:gd name="T3" fmla="*/ 72 h 77"/>
                <a:gd name="T4" fmla="*/ 6 w 65"/>
                <a:gd name="T5" fmla="*/ 67 h 77"/>
                <a:gd name="T6" fmla="*/ 6 w 65"/>
                <a:gd name="T7" fmla="*/ 58 h 77"/>
                <a:gd name="T8" fmla="*/ 9 w 65"/>
                <a:gd name="T9" fmla="*/ 55 h 77"/>
                <a:gd name="T10" fmla="*/ 12 w 65"/>
                <a:gd name="T11" fmla="*/ 50 h 77"/>
                <a:gd name="T12" fmla="*/ 12 w 65"/>
                <a:gd name="T13" fmla="*/ 44 h 77"/>
                <a:gd name="T14" fmla="*/ 9 w 65"/>
                <a:gd name="T15" fmla="*/ 45 h 77"/>
                <a:gd name="T16" fmla="*/ 7 w 65"/>
                <a:gd name="T17" fmla="*/ 47 h 77"/>
                <a:gd name="T18" fmla="*/ 4 w 65"/>
                <a:gd name="T19" fmla="*/ 48 h 77"/>
                <a:gd name="T20" fmla="*/ 0 w 65"/>
                <a:gd name="T21" fmla="*/ 44 h 77"/>
                <a:gd name="T22" fmla="*/ 0 w 65"/>
                <a:gd name="T23" fmla="*/ 38 h 77"/>
                <a:gd name="T24" fmla="*/ 1 w 65"/>
                <a:gd name="T25" fmla="*/ 28 h 77"/>
                <a:gd name="T26" fmla="*/ 4 w 65"/>
                <a:gd name="T27" fmla="*/ 20 h 77"/>
                <a:gd name="T28" fmla="*/ 7 w 65"/>
                <a:gd name="T29" fmla="*/ 14 h 77"/>
                <a:gd name="T30" fmla="*/ 10 w 65"/>
                <a:gd name="T31" fmla="*/ 9 h 77"/>
                <a:gd name="T32" fmla="*/ 15 w 65"/>
                <a:gd name="T33" fmla="*/ 4 h 77"/>
                <a:gd name="T34" fmla="*/ 23 w 65"/>
                <a:gd name="T35" fmla="*/ 0 h 77"/>
                <a:gd name="T36" fmla="*/ 43 w 65"/>
                <a:gd name="T37" fmla="*/ 12 h 77"/>
                <a:gd name="T38" fmla="*/ 52 w 65"/>
                <a:gd name="T39" fmla="*/ 12 h 77"/>
                <a:gd name="T40" fmla="*/ 65 w 65"/>
                <a:gd name="T41" fmla="*/ 17 h 77"/>
                <a:gd name="T42" fmla="*/ 64 w 65"/>
                <a:gd name="T43" fmla="*/ 22 h 77"/>
                <a:gd name="T44" fmla="*/ 64 w 65"/>
                <a:gd name="T45" fmla="*/ 30 h 77"/>
                <a:gd name="T46" fmla="*/ 60 w 65"/>
                <a:gd name="T47" fmla="*/ 38 h 77"/>
                <a:gd name="T48" fmla="*/ 56 w 65"/>
                <a:gd name="T49" fmla="*/ 43 h 77"/>
                <a:gd name="T50" fmla="*/ 50 w 65"/>
                <a:gd name="T51" fmla="*/ 47 h 77"/>
                <a:gd name="T52" fmla="*/ 38 w 65"/>
                <a:gd name="T53" fmla="*/ 52 h 77"/>
                <a:gd name="T54" fmla="*/ 33 w 65"/>
                <a:gd name="T55" fmla="*/ 56 h 77"/>
                <a:gd name="T56" fmla="*/ 29 w 65"/>
                <a:gd name="T57" fmla="*/ 62 h 77"/>
                <a:gd name="T58" fmla="*/ 26 w 65"/>
                <a:gd name="T59" fmla="*/ 70 h 77"/>
                <a:gd name="T60" fmla="*/ 19 w 65"/>
                <a:gd name="T61" fmla="*/ 77 h 7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5"/>
                <a:gd name="T94" fmla="*/ 0 h 77"/>
                <a:gd name="T95" fmla="*/ 65 w 65"/>
                <a:gd name="T96" fmla="*/ 77 h 7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5" h="77">
                  <a:moveTo>
                    <a:pt x="19" y="77"/>
                  </a:moveTo>
                  <a:lnTo>
                    <a:pt x="14" y="72"/>
                  </a:lnTo>
                  <a:lnTo>
                    <a:pt x="6" y="67"/>
                  </a:lnTo>
                  <a:lnTo>
                    <a:pt x="6" y="58"/>
                  </a:lnTo>
                  <a:lnTo>
                    <a:pt x="9" y="55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9" y="45"/>
                  </a:lnTo>
                  <a:lnTo>
                    <a:pt x="7" y="47"/>
                  </a:lnTo>
                  <a:lnTo>
                    <a:pt x="4" y="48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1" y="28"/>
                  </a:lnTo>
                  <a:lnTo>
                    <a:pt x="4" y="20"/>
                  </a:lnTo>
                  <a:lnTo>
                    <a:pt x="7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23" y="0"/>
                  </a:lnTo>
                  <a:lnTo>
                    <a:pt x="43" y="12"/>
                  </a:lnTo>
                  <a:lnTo>
                    <a:pt x="52" y="12"/>
                  </a:lnTo>
                  <a:lnTo>
                    <a:pt x="65" y="17"/>
                  </a:lnTo>
                  <a:lnTo>
                    <a:pt x="64" y="22"/>
                  </a:lnTo>
                  <a:lnTo>
                    <a:pt x="64" y="30"/>
                  </a:lnTo>
                  <a:lnTo>
                    <a:pt x="60" y="38"/>
                  </a:lnTo>
                  <a:lnTo>
                    <a:pt x="56" y="43"/>
                  </a:lnTo>
                  <a:lnTo>
                    <a:pt x="50" y="47"/>
                  </a:lnTo>
                  <a:lnTo>
                    <a:pt x="38" y="52"/>
                  </a:lnTo>
                  <a:lnTo>
                    <a:pt x="33" y="56"/>
                  </a:lnTo>
                  <a:lnTo>
                    <a:pt x="29" y="62"/>
                  </a:lnTo>
                  <a:lnTo>
                    <a:pt x="26" y="70"/>
                  </a:lnTo>
                  <a:lnTo>
                    <a:pt x="19" y="77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Freeform 1246"/>
            <p:cNvSpPr>
              <a:spLocks/>
            </p:cNvSpPr>
            <p:nvPr/>
          </p:nvSpPr>
          <p:spPr bwMode="gray">
            <a:xfrm>
              <a:off x="3226734" y="4583393"/>
              <a:ext cx="28765" cy="22377"/>
            </a:xfrm>
            <a:custGeom>
              <a:avLst/>
              <a:gdLst>
                <a:gd name="T0" fmla="*/ 8 w 14"/>
                <a:gd name="T1" fmla="*/ 0 h 11"/>
                <a:gd name="T2" fmla="*/ 14 w 14"/>
                <a:gd name="T3" fmla="*/ 0 h 11"/>
                <a:gd name="T4" fmla="*/ 13 w 14"/>
                <a:gd name="T5" fmla="*/ 7 h 11"/>
                <a:gd name="T6" fmla="*/ 10 w 14"/>
                <a:gd name="T7" fmla="*/ 11 h 11"/>
                <a:gd name="T8" fmla="*/ 0 w 14"/>
                <a:gd name="T9" fmla="*/ 11 h 11"/>
                <a:gd name="T10" fmla="*/ 3 w 14"/>
                <a:gd name="T11" fmla="*/ 5 h 11"/>
                <a:gd name="T12" fmla="*/ 7 w 14"/>
                <a:gd name="T13" fmla="*/ 5 h 11"/>
                <a:gd name="T14" fmla="*/ 8 w 14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8" y="0"/>
                  </a:moveTo>
                  <a:lnTo>
                    <a:pt x="14" y="0"/>
                  </a:lnTo>
                  <a:lnTo>
                    <a:pt x="13" y="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3" y="5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Freeform 1247"/>
            <p:cNvSpPr>
              <a:spLocks/>
            </p:cNvSpPr>
            <p:nvPr/>
          </p:nvSpPr>
          <p:spPr bwMode="gray">
            <a:xfrm>
              <a:off x="2948668" y="4549826"/>
              <a:ext cx="329205" cy="284513"/>
            </a:xfrm>
            <a:custGeom>
              <a:avLst/>
              <a:gdLst>
                <a:gd name="T0" fmla="*/ 35 w 158"/>
                <a:gd name="T1" fmla="*/ 6 h 137"/>
                <a:gd name="T2" fmla="*/ 38 w 158"/>
                <a:gd name="T3" fmla="*/ 0 h 137"/>
                <a:gd name="T4" fmla="*/ 40 w 158"/>
                <a:gd name="T5" fmla="*/ 8 h 137"/>
                <a:gd name="T6" fmla="*/ 54 w 158"/>
                <a:gd name="T7" fmla="*/ 11 h 137"/>
                <a:gd name="T8" fmla="*/ 60 w 158"/>
                <a:gd name="T9" fmla="*/ 18 h 137"/>
                <a:gd name="T10" fmla="*/ 81 w 158"/>
                <a:gd name="T11" fmla="*/ 20 h 137"/>
                <a:gd name="T12" fmla="*/ 104 w 158"/>
                <a:gd name="T13" fmla="*/ 24 h 137"/>
                <a:gd name="T14" fmla="*/ 118 w 158"/>
                <a:gd name="T15" fmla="*/ 19 h 137"/>
                <a:gd name="T16" fmla="*/ 130 w 158"/>
                <a:gd name="T17" fmla="*/ 20 h 137"/>
                <a:gd name="T18" fmla="*/ 121 w 158"/>
                <a:gd name="T19" fmla="*/ 24 h 137"/>
                <a:gd name="T20" fmla="*/ 132 w 158"/>
                <a:gd name="T21" fmla="*/ 30 h 137"/>
                <a:gd name="T22" fmla="*/ 144 w 158"/>
                <a:gd name="T23" fmla="*/ 34 h 137"/>
                <a:gd name="T24" fmla="*/ 142 w 158"/>
                <a:gd name="T25" fmla="*/ 42 h 137"/>
                <a:gd name="T26" fmla="*/ 147 w 158"/>
                <a:gd name="T27" fmla="*/ 45 h 137"/>
                <a:gd name="T28" fmla="*/ 158 w 158"/>
                <a:gd name="T29" fmla="*/ 46 h 137"/>
                <a:gd name="T30" fmla="*/ 150 w 158"/>
                <a:gd name="T31" fmla="*/ 57 h 137"/>
                <a:gd name="T32" fmla="*/ 145 w 158"/>
                <a:gd name="T33" fmla="*/ 66 h 137"/>
                <a:gd name="T34" fmla="*/ 142 w 158"/>
                <a:gd name="T35" fmla="*/ 78 h 137"/>
                <a:gd name="T36" fmla="*/ 147 w 158"/>
                <a:gd name="T37" fmla="*/ 86 h 137"/>
                <a:gd name="T38" fmla="*/ 135 w 158"/>
                <a:gd name="T39" fmla="*/ 96 h 137"/>
                <a:gd name="T40" fmla="*/ 124 w 158"/>
                <a:gd name="T41" fmla="*/ 101 h 137"/>
                <a:gd name="T42" fmla="*/ 111 w 158"/>
                <a:gd name="T43" fmla="*/ 100 h 137"/>
                <a:gd name="T44" fmla="*/ 101 w 158"/>
                <a:gd name="T45" fmla="*/ 97 h 137"/>
                <a:gd name="T46" fmla="*/ 106 w 158"/>
                <a:gd name="T47" fmla="*/ 110 h 137"/>
                <a:gd name="T48" fmla="*/ 116 w 158"/>
                <a:gd name="T49" fmla="*/ 116 h 137"/>
                <a:gd name="T50" fmla="*/ 106 w 158"/>
                <a:gd name="T51" fmla="*/ 125 h 137"/>
                <a:gd name="T52" fmla="*/ 87 w 158"/>
                <a:gd name="T53" fmla="*/ 137 h 137"/>
                <a:gd name="T54" fmla="*/ 73 w 158"/>
                <a:gd name="T55" fmla="*/ 130 h 137"/>
                <a:gd name="T56" fmla="*/ 71 w 158"/>
                <a:gd name="T57" fmla="*/ 119 h 137"/>
                <a:gd name="T58" fmla="*/ 67 w 158"/>
                <a:gd name="T59" fmla="*/ 101 h 137"/>
                <a:gd name="T60" fmla="*/ 65 w 158"/>
                <a:gd name="T61" fmla="*/ 80 h 137"/>
                <a:gd name="T62" fmla="*/ 65 w 158"/>
                <a:gd name="T63" fmla="*/ 70 h 137"/>
                <a:gd name="T64" fmla="*/ 35 w 158"/>
                <a:gd name="T65" fmla="*/ 60 h 137"/>
                <a:gd name="T66" fmla="*/ 10 w 158"/>
                <a:gd name="T67" fmla="*/ 59 h 137"/>
                <a:gd name="T68" fmla="*/ 0 w 158"/>
                <a:gd name="T69" fmla="*/ 33 h 137"/>
                <a:gd name="T70" fmla="*/ 6 w 158"/>
                <a:gd name="T71" fmla="*/ 15 h 137"/>
                <a:gd name="T72" fmla="*/ 17 w 158"/>
                <a:gd name="T73" fmla="*/ 11 h 137"/>
                <a:gd name="T74" fmla="*/ 17 w 158"/>
                <a:gd name="T75" fmla="*/ 21 h 137"/>
                <a:gd name="T76" fmla="*/ 14 w 158"/>
                <a:gd name="T77" fmla="*/ 33 h 137"/>
                <a:gd name="T78" fmla="*/ 24 w 158"/>
                <a:gd name="T79" fmla="*/ 35 h 137"/>
                <a:gd name="T80" fmla="*/ 23 w 158"/>
                <a:gd name="T81" fmla="*/ 24 h 137"/>
                <a:gd name="T82" fmla="*/ 25 w 158"/>
                <a:gd name="T83" fmla="*/ 15 h 137"/>
                <a:gd name="T84" fmla="*/ 34 w 158"/>
                <a:gd name="T85" fmla="*/ 10 h 1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8"/>
                <a:gd name="T130" fmla="*/ 0 h 137"/>
                <a:gd name="T131" fmla="*/ 158 w 158"/>
                <a:gd name="T132" fmla="*/ 137 h 1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8" h="137">
                  <a:moveTo>
                    <a:pt x="34" y="10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9" y="20"/>
                    <a:pt x="109" y="20"/>
                    <a:pt x="109" y="20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30" y="20"/>
                    <a:pt x="130" y="20"/>
                    <a:pt x="130" y="20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32" y="30"/>
                    <a:pt x="132" y="30"/>
                    <a:pt x="132" y="30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44" y="38"/>
                    <a:pt x="144" y="38"/>
                    <a:pt x="144" y="38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1" y="46"/>
                    <a:pt x="141" y="46"/>
                    <a:pt x="141" y="46"/>
                  </a:cubicBezTo>
                  <a:cubicBezTo>
                    <a:pt x="147" y="45"/>
                    <a:pt x="147" y="45"/>
                    <a:pt x="147" y="45"/>
                  </a:cubicBezTo>
                  <a:cubicBezTo>
                    <a:pt x="152" y="43"/>
                    <a:pt x="152" y="43"/>
                    <a:pt x="152" y="43"/>
                  </a:cubicBezTo>
                  <a:cubicBezTo>
                    <a:pt x="158" y="46"/>
                    <a:pt x="158" y="46"/>
                    <a:pt x="158" y="46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50" y="57"/>
                    <a:pt x="150" y="57"/>
                    <a:pt x="150" y="57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45" y="66"/>
                    <a:pt x="145" y="66"/>
                    <a:pt x="145" y="66"/>
                  </a:cubicBezTo>
                  <a:cubicBezTo>
                    <a:pt x="141" y="72"/>
                    <a:pt x="141" y="72"/>
                    <a:pt x="141" y="72"/>
                  </a:cubicBezTo>
                  <a:cubicBezTo>
                    <a:pt x="142" y="78"/>
                    <a:pt x="142" y="78"/>
                    <a:pt x="142" y="78"/>
                  </a:cubicBezTo>
                  <a:cubicBezTo>
                    <a:pt x="146" y="82"/>
                    <a:pt x="146" y="82"/>
                    <a:pt x="146" y="82"/>
                  </a:cubicBezTo>
                  <a:cubicBezTo>
                    <a:pt x="147" y="86"/>
                    <a:pt x="147" y="86"/>
                    <a:pt x="147" y="86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24" y="101"/>
                    <a:pt x="124" y="101"/>
                    <a:pt x="124" y="101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1" y="97"/>
                    <a:pt x="101" y="97"/>
                    <a:pt x="101" y="97"/>
                  </a:cubicBezTo>
                  <a:cubicBezTo>
                    <a:pt x="105" y="103"/>
                    <a:pt x="105" y="103"/>
                    <a:pt x="105" y="103"/>
                  </a:cubicBezTo>
                  <a:cubicBezTo>
                    <a:pt x="106" y="110"/>
                    <a:pt x="106" y="110"/>
                    <a:pt x="106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16"/>
                    <a:pt x="116" y="122"/>
                    <a:pt x="114" y="123"/>
                  </a:cubicBezTo>
                  <a:cubicBezTo>
                    <a:pt x="111" y="124"/>
                    <a:pt x="107" y="124"/>
                    <a:pt x="106" y="125"/>
                  </a:cubicBezTo>
                  <a:cubicBezTo>
                    <a:pt x="105" y="127"/>
                    <a:pt x="97" y="134"/>
                    <a:pt x="97" y="134"/>
                  </a:cubicBezTo>
                  <a:cubicBezTo>
                    <a:pt x="87" y="137"/>
                    <a:pt x="87" y="137"/>
                    <a:pt x="87" y="137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3" y="130"/>
                    <a:pt x="73" y="130"/>
                    <a:pt x="73" y="130"/>
                  </a:cubicBezTo>
                  <a:cubicBezTo>
                    <a:pt x="72" y="126"/>
                    <a:pt x="72" y="126"/>
                    <a:pt x="72" y="126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67" y="117"/>
                    <a:pt x="67" y="117"/>
                    <a:pt x="67" y="117"/>
                  </a:cubicBezTo>
                  <a:cubicBezTo>
                    <a:pt x="67" y="101"/>
                    <a:pt x="67" y="101"/>
                    <a:pt x="67" y="101"/>
                  </a:cubicBezTo>
                  <a:cubicBezTo>
                    <a:pt x="65" y="99"/>
                    <a:pt x="65" y="99"/>
                    <a:pt x="65" y="99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30" y="12"/>
                    <a:pt x="30" y="12"/>
                    <a:pt x="30" y="12"/>
                  </a:cubicBezTo>
                  <a:lnTo>
                    <a:pt x="34" y="1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Freeform 1248"/>
            <p:cNvSpPr>
              <a:spLocks/>
            </p:cNvSpPr>
            <p:nvPr/>
          </p:nvSpPr>
          <p:spPr bwMode="gray">
            <a:xfrm>
              <a:off x="3242715" y="4645730"/>
              <a:ext cx="110267" cy="175823"/>
            </a:xfrm>
            <a:custGeom>
              <a:avLst/>
              <a:gdLst>
                <a:gd name="T0" fmla="*/ 32 w 53"/>
                <a:gd name="T1" fmla="*/ 22 h 85"/>
                <a:gd name="T2" fmla="*/ 37 w 53"/>
                <a:gd name="T3" fmla="*/ 18 h 85"/>
                <a:gd name="T4" fmla="*/ 43 w 53"/>
                <a:gd name="T5" fmla="*/ 23 h 85"/>
                <a:gd name="T6" fmla="*/ 50 w 53"/>
                <a:gd name="T7" fmla="*/ 29 h 85"/>
                <a:gd name="T8" fmla="*/ 49 w 53"/>
                <a:gd name="T9" fmla="*/ 36 h 85"/>
                <a:gd name="T10" fmla="*/ 45 w 53"/>
                <a:gd name="T11" fmla="*/ 40 h 85"/>
                <a:gd name="T12" fmla="*/ 41 w 53"/>
                <a:gd name="T13" fmla="*/ 45 h 85"/>
                <a:gd name="T14" fmla="*/ 39 w 53"/>
                <a:gd name="T15" fmla="*/ 53 h 85"/>
                <a:gd name="T16" fmla="*/ 42 w 53"/>
                <a:gd name="T17" fmla="*/ 56 h 85"/>
                <a:gd name="T18" fmla="*/ 46 w 53"/>
                <a:gd name="T19" fmla="*/ 60 h 85"/>
                <a:gd name="T20" fmla="*/ 48 w 53"/>
                <a:gd name="T21" fmla="*/ 63 h 85"/>
                <a:gd name="T22" fmla="*/ 50 w 53"/>
                <a:gd name="T23" fmla="*/ 67 h 85"/>
                <a:gd name="T24" fmla="*/ 53 w 53"/>
                <a:gd name="T25" fmla="*/ 75 h 85"/>
                <a:gd name="T26" fmla="*/ 49 w 53"/>
                <a:gd name="T27" fmla="*/ 78 h 85"/>
                <a:gd name="T28" fmla="*/ 43 w 53"/>
                <a:gd name="T29" fmla="*/ 80 h 85"/>
                <a:gd name="T30" fmla="*/ 39 w 53"/>
                <a:gd name="T31" fmla="*/ 83 h 85"/>
                <a:gd name="T32" fmla="*/ 32 w 53"/>
                <a:gd name="T33" fmla="*/ 85 h 85"/>
                <a:gd name="T34" fmla="*/ 25 w 53"/>
                <a:gd name="T35" fmla="*/ 85 h 85"/>
                <a:gd name="T36" fmla="*/ 20 w 53"/>
                <a:gd name="T37" fmla="*/ 79 h 85"/>
                <a:gd name="T38" fmla="*/ 16 w 53"/>
                <a:gd name="T39" fmla="*/ 73 h 85"/>
                <a:gd name="T40" fmla="*/ 16 w 53"/>
                <a:gd name="T41" fmla="*/ 66 h 85"/>
                <a:gd name="T42" fmla="*/ 15 w 53"/>
                <a:gd name="T43" fmla="*/ 58 h 85"/>
                <a:gd name="T44" fmla="*/ 19 w 53"/>
                <a:gd name="T45" fmla="*/ 53 h 85"/>
                <a:gd name="T46" fmla="*/ 17 w 53"/>
                <a:gd name="T47" fmla="*/ 46 h 85"/>
                <a:gd name="T48" fmla="*/ 14 w 53"/>
                <a:gd name="T49" fmla="*/ 38 h 85"/>
                <a:gd name="T50" fmla="*/ 5 w 53"/>
                <a:gd name="T51" fmla="*/ 37 h 85"/>
                <a:gd name="T52" fmla="*/ 1 w 53"/>
                <a:gd name="T53" fmla="*/ 32 h 85"/>
                <a:gd name="T54" fmla="*/ 0 w 53"/>
                <a:gd name="T55" fmla="*/ 26 h 85"/>
                <a:gd name="T56" fmla="*/ 4 w 53"/>
                <a:gd name="T57" fmla="*/ 20 h 85"/>
                <a:gd name="T58" fmla="*/ 11 w 53"/>
                <a:gd name="T59" fmla="*/ 17 h 85"/>
                <a:gd name="T60" fmla="*/ 9 w 53"/>
                <a:gd name="T61" fmla="*/ 11 h 85"/>
                <a:gd name="T62" fmla="*/ 12 w 53"/>
                <a:gd name="T63" fmla="*/ 6 h 85"/>
                <a:gd name="T64" fmla="*/ 17 w 53"/>
                <a:gd name="T65" fmla="*/ 0 h 85"/>
                <a:gd name="T66" fmla="*/ 21 w 53"/>
                <a:gd name="T67" fmla="*/ 2 h 85"/>
                <a:gd name="T68" fmla="*/ 26 w 53"/>
                <a:gd name="T69" fmla="*/ 4 h 85"/>
                <a:gd name="T70" fmla="*/ 32 w 53"/>
                <a:gd name="T71" fmla="*/ 9 h 85"/>
                <a:gd name="T72" fmla="*/ 33 w 53"/>
                <a:gd name="T73" fmla="*/ 12 h 85"/>
                <a:gd name="T74" fmla="*/ 33 w 53"/>
                <a:gd name="T75" fmla="*/ 16 h 85"/>
                <a:gd name="T76" fmla="*/ 32 w 53"/>
                <a:gd name="T77" fmla="*/ 22 h 8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3"/>
                <a:gd name="T118" fmla="*/ 0 h 85"/>
                <a:gd name="T119" fmla="*/ 53 w 53"/>
                <a:gd name="T120" fmla="*/ 85 h 8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3" h="85">
                  <a:moveTo>
                    <a:pt x="32" y="22"/>
                  </a:moveTo>
                  <a:lnTo>
                    <a:pt x="37" y="18"/>
                  </a:lnTo>
                  <a:lnTo>
                    <a:pt x="43" y="23"/>
                  </a:lnTo>
                  <a:lnTo>
                    <a:pt x="50" y="29"/>
                  </a:lnTo>
                  <a:lnTo>
                    <a:pt x="49" y="36"/>
                  </a:lnTo>
                  <a:lnTo>
                    <a:pt x="45" y="40"/>
                  </a:lnTo>
                  <a:lnTo>
                    <a:pt x="41" y="45"/>
                  </a:lnTo>
                  <a:lnTo>
                    <a:pt x="39" y="53"/>
                  </a:lnTo>
                  <a:lnTo>
                    <a:pt x="42" y="56"/>
                  </a:lnTo>
                  <a:lnTo>
                    <a:pt x="46" y="60"/>
                  </a:lnTo>
                  <a:lnTo>
                    <a:pt x="48" y="63"/>
                  </a:lnTo>
                  <a:lnTo>
                    <a:pt x="50" y="67"/>
                  </a:lnTo>
                  <a:lnTo>
                    <a:pt x="53" y="75"/>
                  </a:lnTo>
                  <a:lnTo>
                    <a:pt x="49" y="78"/>
                  </a:lnTo>
                  <a:lnTo>
                    <a:pt x="43" y="80"/>
                  </a:lnTo>
                  <a:lnTo>
                    <a:pt x="39" y="83"/>
                  </a:lnTo>
                  <a:lnTo>
                    <a:pt x="32" y="85"/>
                  </a:lnTo>
                  <a:lnTo>
                    <a:pt x="25" y="85"/>
                  </a:lnTo>
                  <a:lnTo>
                    <a:pt x="20" y="79"/>
                  </a:lnTo>
                  <a:lnTo>
                    <a:pt x="16" y="73"/>
                  </a:lnTo>
                  <a:lnTo>
                    <a:pt x="16" y="66"/>
                  </a:lnTo>
                  <a:lnTo>
                    <a:pt x="15" y="58"/>
                  </a:lnTo>
                  <a:lnTo>
                    <a:pt x="19" y="53"/>
                  </a:lnTo>
                  <a:lnTo>
                    <a:pt x="17" y="46"/>
                  </a:lnTo>
                  <a:lnTo>
                    <a:pt x="14" y="38"/>
                  </a:lnTo>
                  <a:lnTo>
                    <a:pt x="5" y="37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4" y="20"/>
                  </a:lnTo>
                  <a:lnTo>
                    <a:pt x="11" y="17"/>
                  </a:lnTo>
                  <a:lnTo>
                    <a:pt x="9" y="11"/>
                  </a:lnTo>
                  <a:lnTo>
                    <a:pt x="12" y="6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6" y="4"/>
                  </a:lnTo>
                  <a:lnTo>
                    <a:pt x="32" y="9"/>
                  </a:lnTo>
                  <a:lnTo>
                    <a:pt x="33" y="12"/>
                  </a:lnTo>
                  <a:lnTo>
                    <a:pt x="33" y="16"/>
                  </a:lnTo>
                  <a:lnTo>
                    <a:pt x="32" y="2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Freeform 1249"/>
            <p:cNvSpPr>
              <a:spLocks/>
            </p:cNvSpPr>
            <p:nvPr/>
          </p:nvSpPr>
          <p:spPr bwMode="gray">
            <a:xfrm>
              <a:off x="3408915" y="4709665"/>
              <a:ext cx="73512" cy="91109"/>
            </a:xfrm>
            <a:custGeom>
              <a:avLst/>
              <a:gdLst>
                <a:gd name="T0" fmla="*/ 4 w 36"/>
                <a:gd name="T1" fmla="*/ 0 h 44"/>
                <a:gd name="T2" fmla="*/ 12 w 36"/>
                <a:gd name="T3" fmla="*/ 1 h 44"/>
                <a:gd name="T4" fmla="*/ 22 w 36"/>
                <a:gd name="T5" fmla="*/ 4 h 44"/>
                <a:gd name="T6" fmla="*/ 29 w 36"/>
                <a:gd name="T7" fmla="*/ 9 h 44"/>
                <a:gd name="T8" fmla="*/ 33 w 36"/>
                <a:gd name="T9" fmla="*/ 14 h 44"/>
                <a:gd name="T10" fmla="*/ 36 w 36"/>
                <a:gd name="T11" fmla="*/ 19 h 44"/>
                <a:gd name="T12" fmla="*/ 31 w 36"/>
                <a:gd name="T13" fmla="*/ 26 h 44"/>
                <a:gd name="T14" fmla="*/ 27 w 36"/>
                <a:gd name="T15" fmla="*/ 34 h 44"/>
                <a:gd name="T16" fmla="*/ 22 w 36"/>
                <a:gd name="T17" fmla="*/ 44 h 44"/>
                <a:gd name="T18" fmla="*/ 18 w 36"/>
                <a:gd name="T19" fmla="*/ 42 h 44"/>
                <a:gd name="T20" fmla="*/ 11 w 36"/>
                <a:gd name="T21" fmla="*/ 41 h 44"/>
                <a:gd name="T22" fmla="*/ 7 w 36"/>
                <a:gd name="T23" fmla="*/ 43 h 44"/>
                <a:gd name="T24" fmla="*/ 1 w 36"/>
                <a:gd name="T25" fmla="*/ 43 h 44"/>
                <a:gd name="T26" fmla="*/ 2 w 36"/>
                <a:gd name="T27" fmla="*/ 37 h 44"/>
                <a:gd name="T28" fmla="*/ 5 w 36"/>
                <a:gd name="T29" fmla="*/ 27 h 44"/>
                <a:gd name="T30" fmla="*/ 8 w 36"/>
                <a:gd name="T31" fmla="*/ 21 h 44"/>
                <a:gd name="T32" fmla="*/ 3 w 36"/>
                <a:gd name="T33" fmla="*/ 18 h 44"/>
                <a:gd name="T34" fmla="*/ 0 w 36"/>
                <a:gd name="T35" fmla="*/ 13 h 44"/>
                <a:gd name="T36" fmla="*/ 0 w 36"/>
                <a:gd name="T37" fmla="*/ 9 h 44"/>
                <a:gd name="T38" fmla="*/ 2 w 36"/>
                <a:gd name="T39" fmla="*/ 5 h 44"/>
                <a:gd name="T40" fmla="*/ 4 w 36"/>
                <a:gd name="T41" fmla="*/ 0 h 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44"/>
                <a:gd name="T65" fmla="*/ 36 w 36"/>
                <a:gd name="T66" fmla="*/ 44 h 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44">
                  <a:moveTo>
                    <a:pt x="4" y="0"/>
                  </a:moveTo>
                  <a:lnTo>
                    <a:pt x="12" y="1"/>
                  </a:lnTo>
                  <a:lnTo>
                    <a:pt x="22" y="4"/>
                  </a:lnTo>
                  <a:lnTo>
                    <a:pt x="29" y="9"/>
                  </a:lnTo>
                  <a:lnTo>
                    <a:pt x="33" y="14"/>
                  </a:lnTo>
                  <a:lnTo>
                    <a:pt x="36" y="19"/>
                  </a:lnTo>
                  <a:lnTo>
                    <a:pt x="31" y="26"/>
                  </a:lnTo>
                  <a:lnTo>
                    <a:pt x="27" y="34"/>
                  </a:lnTo>
                  <a:lnTo>
                    <a:pt x="22" y="44"/>
                  </a:lnTo>
                  <a:lnTo>
                    <a:pt x="18" y="42"/>
                  </a:lnTo>
                  <a:lnTo>
                    <a:pt x="11" y="41"/>
                  </a:lnTo>
                  <a:lnTo>
                    <a:pt x="7" y="43"/>
                  </a:lnTo>
                  <a:lnTo>
                    <a:pt x="1" y="43"/>
                  </a:lnTo>
                  <a:lnTo>
                    <a:pt x="2" y="37"/>
                  </a:lnTo>
                  <a:lnTo>
                    <a:pt x="5" y="27"/>
                  </a:lnTo>
                  <a:lnTo>
                    <a:pt x="8" y="21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Freeform 1250"/>
            <p:cNvSpPr>
              <a:spLocks/>
            </p:cNvSpPr>
            <p:nvPr/>
          </p:nvSpPr>
          <p:spPr bwMode="gray">
            <a:xfrm>
              <a:off x="3324216" y="4706468"/>
              <a:ext cx="100680" cy="100699"/>
            </a:xfrm>
            <a:custGeom>
              <a:avLst/>
              <a:gdLst>
                <a:gd name="T0" fmla="*/ 11 w 49"/>
                <a:gd name="T1" fmla="*/ 0 h 49"/>
                <a:gd name="T2" fmla="*/ 17 w 49"/>
                <a:gd name="T3" fmla="*/ 1 h 49"/>
                <a:gd name="T4" fmla="*/ 24 w 49"/>
                <a:gd name="T5" fmla="*/ 2 h 49"/>
                <a:gd name="T6" fmla="*/ 28 w 49"/>
                <a:gd name="T7" fmla="*/ 3 h 49"/>
                <a:gd name="T8" fmla="*/ 32 w 49"/>
                <a:gd name="T9" fmla="*/ 2 h 49"/>
                <a:gd name="T10" fmla="*/ 36 w 49"/>
                <a:gd name="T11" fmla="*/ 2 h 49"/>
                <a:gd name="T12" fmla="*/ 41 w 49"/>
                <a:gd name="T13" fmla="*/ 2 h 49"/>
                <a:gd name="T14" fmla="*/ 45 w 49"/>
                <a:gd name="T15" fmla="*/ 2 h 49"/>
                <a:gd name="T16" fmla="*/ 41 w 49"/>
                <a:gd name="T17" fmla="*/ 11 h 49"/>
                <a:gd name="T18" fmla="*/ 41 w 49"/>
                <a:gd name="T19" fmla="*/ 15 h 49"/>
                <a:gd name="T20" fmla="*/ 44 w 49"/>
                <a:gd name="T21" fmla="*/ 20 h 49"/>
                <a:gd name="T22" fmla="*/ 49 w 49"/>
                <a:gd name="T23" fmla="*/ 23 h 49"/>
                <a:gd name="T24" fmla="*/ 43 w 49"/>
                <a:gd name="T25" fmla="*/ 39 h 49"/>
                <a:gd name="T26" fmla="*/ 42 w 49"/>
                <a:gd name="T27" fmla="*/ 45 h 49"/>
                <a:gd name="T28" fmla="*/ 37 w 49"/>
                <a:gd name="T29" fmla="*/ 44 h 49"/>
                <a:gd name="T30" fmla="*/ 32 w 49"/>
                <a:gd name="T31" fmla="*/ 42 h 49"/>
                <a:gd name="T32" fmla="*/ 28 w 49"/>
                <a:gd name="T33" fmla="*/ 41 h 49"/>
                <a:gd name="T34" fmla="*/ 25 w 49"/>
                <a:gd name="T35" fmla="*/ 41 h 49"/>
                <a:gd name="T36" fmla="*/ 24 w 49"/>
                <a:gd name="T37" fmla="*/ 45 h 49"/>
                <a:gd name="T38" fmla="*/ 23 w 49"/>
                <a:gd name="T39" fmla="*/ 48 h 49"/>
                <a:gd name="T40" fmla="*/ 21 w 49"/>
                <a:gd name="T41" fmla="*/ 49 h 49"/>
                <a:gd name="T42" fmla="*/ 17 w 49"/>
                <a:gd name="T43" fmla="*/ 48 h 49"/>
                <a:gd name="T44" fmla="*/ 14 w 49"/>
                <a:gd name="T45" fmla="*/ 46 h 49"/>
                <a:gd name="T46" fmla="*/ 9 w 49"/>
                <a:gd name="T47" fmla="*/ 34 h 49"/>
                <a:gd name="T48" fmla="*/ 0 w 49"/>
                <a:gd name="T49" fmla="*/ 24 h 49"/>
                <a:gd name="T50" fmla="*/ 2 w 49"/>
                <a:gd name="T51" fmla="*/ 16 h 49"/>
                <a:gd name="T52" fmla="*/ 6 w 49"/>
                <a:gd name="T53" fmla="*/ 11 h 49"/>
                <a:gd name="T54" fmla="*/ 10 w 49"/>
                <a:gd name="T55" fmla="*/ 7 h 49"/>
                <a:gd name="T56" fmla="*/ 11 w 49"/>
                <a:gd name="T57" fmla="*/ 0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9"/>
                <a:gd name="T88" fmla="*/ 0 h 49"/>
                <a:gd name="T89" fmla="*/ 49 w 49"/>
                <a:gd name="T90" fmla="*/ 49 h 4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9" h="49">
                  <a:moveTo>
                    <a:pt x="11" y="0"/>
                  </a:moveTo>
                  <a:lnTo>
                    <a:pt x="17" y="1"/>
                  </a:lnTo>
                  <a:lnTo>
                    <a:pt x="24" y="2"/>
                  </a:lnTo>
                  <a:lnTo>
                    <a:pt x="28" y="3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1" y="2"/>
                  </a:lnTo>
                  <a:lnTo>
                    <a:pt x="45" y="2"/>
                  </a:lnTo>
                  <a:lnTo>
                    <a:pt x="41" y="11"/>
                  </a:lnTo>
                  <a:lnTo>
                    <a:pt x="41" y="15"/>
                  </a:lnTo>
                  <a:lnTo>
                    <a:pt x="44" y="20"/>
                  </a:lnTo>
                  <a:lnTo>
                    <a:pt x="49" y="23"/>
                  </a:lnTo>
                  <a:lnTo>
                    <a:pt x="43" y="39"/>
                  </a:lnTo>
                  <a:lnTo>
                    <a:pt x="42" y="45"/>
                  </a:lnTo>
                  <a:lnTo>
                    <a:pt x="37" y="44"/>
                  </a:lnTo>
                  <a:lnTo>
                    <a:pt x="32" y="42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4" y="45"/>
                  </a:lnTo>
                  <a:lnTo>
                    <a:pt x="23" y="48"/>
                  </a:lnTo>
                  <a:lnTo>
                    <a:pt x="21" y="49"/>
                  </a:lnTo>
                  <a:lnTo>
                    <a:pt x="17" y="48"/>
                  </a:lnTo>
                  <a:lnTo>
                    <a:pt x="14" y="46"/>
                  </a:lnTo>
                  <a:lnTo>
                    <a:pt x="9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11"/>
                  </a:lnTo>
                  <a:lnTo>
                    <a:pt x="10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Freeform 1251"/>
            <p:cNvSpPr>
              <a:spLocks/>
            </p:cNvSpPr>
            <p:nvPr/>
          </p:nvSpPr>
          <p:spPr bwMode="gray">
            <a:xfrm>
              <a:off x="2748907" y="4853520"/>
              <a:ext cx="306832" cy="458738"/>
            </a:xfrm>
            <a:custGeom>
              <a:avLst/>
              <a:gdLst>
                <a:gd name="T0" fmla="*/ 4 w 148"/>
                <a:gd name="T1" fmla="*/ 44 h 219"/>
                <a:gd name="T2" fmla="*/ 12 w 148"/>
                <a:gd name="T3" fmla="*/ 40 h 219"/>
                <a:gd name="T4" fmla="*/ 17 w 148"/>
                <a:gd name="T5" fmla="*/ 51 h 219"/>
                <a:gd name="T6" fmla="*/ 32 w 148"/>
                <a:gd name="T7" fmla="*/ 52 h 219"/>
                <a:gd name="T8" fmla="*/ 39 w 148"/>
                <a:gd name="T9" fmla="*/ 38 h 219"/>
                <a:gd name="T10" fmla="*/ 53 w 148"/>
                <a:gd name="T11" fmla="*/ 30 h 219"/>
                <a:gd name="T12" fmla="*/ 62 w 148"/>
                <a:gd name="T13" fmla="*/ 25 h 219"/>
                <a:gd name="T14" fmla="*/ 70 w 148"/>
                <a:gd name="T15" fmla="*/ 13 h 219"/>
                <a:gd name="T16" fmla="*/ 77 w 148"/>
                <a:gd name="T17" fmla="*/ 2 h 219"/>
                <a:gd name="T18" fmla="*/ 85 w 148"/>
                <a:gd name="T19" fmla="*/ 11 h 219"/>
                <a:gd name="T20" fmla="*/ 94 w 148"/>
                <a:gd name="T21" fmla="*/ 20 h 219"/>
                <a:gd name="T22" fmla="*/ 128 w 148"/>
                <a:gd name="T23" fmla="*/ 27 h 219"/>
                <a:gd name="T24" fmla="*/ 131 w 148"/>
                <a:gd name="T25" fmla="*/ 36 h 219"/>
                <a:gd name="T26" fmla="*/ 128 w 148"/>
                <a:gd name="T27" fmla="*/ 47 h 219"/>
                <a:gd name="T28" fmla="*/ 129 w 148"/>
                <a:gd name="T29" fmla="*/ 51 h 219"/>
                <a:gd name="T30" fmla="*/ 106 w 148"/>
                <a:gd name="T31" fmla="*/ 57 h 219"/>
                <a:gd name="T32" fmla="*/ 96 w 148"/>
                <a:gd name="T33" fmla="*/ 73 h 219"/>
                <a:gd name="T34" fmla="*/ 87 w 148"/>
                <a:gd name="T35" fmla="*/ 87 h 219"/>
                <a:gd name="T36" fmla="*/ 93 w 148"/>
                <a:gd name="T37" fmla="*/ 102 h 219"/>
                <a:gd name="T38" fmla="*/ 107 w 148"/>
                <a:gd name="T39" fmla="*/ 118 h 219"/>
                <a:gd name="T40" fmla="*/ 121 w 148"/>
                <a:gd name="T41" fmla="*/ 116 h 219"/>
                <a:gd name="T42" fmla="*/ 128 w 148"/>
                <a:gd name="T43" fmla="*/ 115 h 219"/>
                <a:gd name="T44" fmla="*/ 126 w 148"/>
                <a:gd name="T45" fmla="*/ 128 h 219"/>
                <a:gd name="T46" fmla="*/ 140 w 148"/>
                <a:gd name="T47" fmla="*/ 130 h 219"/>
                <a:gd name="T48" fmla="*/ 147 w 148"/>
                <a:gd name="T49" fmla="*/ 156 h 219"/>
                <a:gd name="T50" fmla="*/ 147 w 148"/>
                <a:gd name="T51" fmla="*/ 170 h 219"/>
                <a:gd name="T52" fmla="*/ 141 w 148"/>
                <a:gd name="T53" fmla="*/ 179 h 219"/>
                <a:gd name="T54" fmla="*/ 143 w 148"/>
                <a:gd name="T55" fmla="*/ 191 h 219"/>
                <a:gd name="T56" fmla="*/ 145 w 148"/>
                <a:gd name="T57" fmla="*/ 200 h 219"/>
                <a:gd name="T58" fmla="*/ 137 w 148"/>
                <a:gd name="T59" fmla="*/ 210 h 219"/>
                <a:gd name="T60" fmla="*/ 129 w 148"/>
                <a:gd name="T61" fmla="*/ 219 h 219"/>
                <a:gd name="T62" fmla="*/ 105 w 148"/>
                <a:gd name="T63" fmla="*/ 200 h 219"/>
                <a:gd name="T64" fmla="*/ 74 w 148"/>
                <a:gd name="T65" fmla="*/ 185 h 219"/>
                <a:gd name="T66" fmla="*/ 57 w 148"/>
                <a:gd name="T67" fmla="*/ 166 h 219"/>
                <a:gd name="T68" fmla="*/ 53 w 148"/>
                <a:gd name="T69" fmla="*/ 148 h 219"/>
                <a:gd name="T70" fmla="*/ 42 w 148"/>
                <a:gd name="T71" fmla="*/ 128 h 219"/>
                <a:gd name="T72" fmla="*/ 26 w 148"/>
                <a:gd name="T73" fmla="*/ 98 h 219"/>
                <a:gd name="T74" fmla="*/ 11 w 148"/>
                <a:gd name="T75" fmla="*/ 76 h 219"/>
                <a:gd name="T76" fmla="*/ 4 w 148"/>
                <a:gd name="T77" fmla="*/ 63 h 219"/>
                <a:gd name="T78" fmla="*/ 0 w 148"/>
                <a:gd name="T79" fmla="*/ 51 h 2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8"/>
                <a:gd name="T121" fmla="*/ 0 h 219"/>
                <a:gd name="T122" fmla="*/ 148 w 148"/>
                <a:gd name="T123" fmla="*/ 219 h 2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8" h="219">
                  <a:moveTo>
                    <a:pt x="0" y="51"/>
                  </a:moveTo>
                  <a:cubicBezTo>
                    <a:pt x="4" y="44"/>
                    <a:pt x="4" y="44"/>
                    <a:pt x="4" y="44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6" y="20"/>
                    <a:pt x="66" y="20"/>
                    <a:pt x="66" y="20"/>
                  </a:cubicBezTo>
                  <a:cubicBezTo>
                    <a:pt x="70" y="13"/>
                    <a:pt x="70" y="13"/>
                    <a:pt x="70" y="13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28" y="47"/>
                    <a:pt x="128" y="47"/>
                    <a:pt x="128" y="47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3" y="78"/>
                    <a:pt x="93" y="78"/>
                    <a:pt x="93" y="78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102"/>
                    <a:pt x="97" y="108"/>
                    <a:pt x="99" y="110"/>
                  </a:cubicBezTo>
                  <a:cubicBezTo>
                    <a:pt x="101" y="112"/>
                    <a:pt x="107" y="118"/>
                    <a:pt x="107" y="118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28" y="115"/>
                    <a:pt x="128" y="115"/>
                    <a:pt x="128" y="115"/>
                  </a:cubicBezTo>
                  <a:cubicBezTo>
                    <a:pt x="125" y="123"/>
                    <a:pt x="125" y="123"/>
                    <a:pt x="125" y="123"/>
                  </a:cubicBezTo>
                  <a:cubicBezTo>
                    <a:pt x="126" y="128"/>
                    <a:pt x="126" y="128"/>
                    <a:pt x="126" y="128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48" y="150"/>
                    <a:pt x="148" y="150"/>
                    <a:pt x="148" y="150"/>
                  </a:cubicBezTo>
                  <a:cubicBezTo>
                    <a:pt x="147" y="156"/>
                    <a:pt x="147" y="156"/>
                    <a:pt x="147" y="156"/>
                  </a:cubicBezTo>
                  <a:cubicBezTo>
                    <a:pt x="146" y="166"/>
                    <a:pt x="146" y="166"/>
                    <a:pt x="146" y="166"/>
                  </a:cubicBezTo>
                  <a:cubicBezTo>
                    <a:pt x="147" y="170"/>
                    <a:pt x="147" y="170"/>
                    <a:pt x="147" y="170"/>
                  </a:cubicBezTo>
                  <a:cubicBezTo>
                    <a:pt x="144" y="172"/>
                    <a:pt x="144" y="172"/>
                    <a:pt x="144" y="172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41" y="187"/>
                    <a:pt x="141" y="187"/>
                    <a:pt x="141" y="187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48" y="195"/>
                    <a:pt x="148" y="195"/>
                    <a:pt x="148" y="195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38" y="207"/>
                    <a:pt x="138" y="207"/>
                    <a:pt x="138" y="207"/>
                  </a:cubicBezTo>
                  <a:cubicBezTo>
                    <a:pt x="137" y="210"/>
                    <a:pt x="137" y="210"/>
                    <a:pt x="137" y="210"/>
                  </a:cubicBezTo>
                  <a:cubicBezTo>
                    <a:pt x="134" y="217"/>
                    <a:pt x="134" y="217"/>
                    <a:pt x="134" y="217"/>
                  </a:cubicBezTo>
                  <a:cubicBezTo>
                    <a:pt x="129" y="219"/>
                    <a:pt x="129" y="219"/>
                    <a:pt x="129" y="219"/>
                  </a:cubicBezTo>
                  <a:cubicBezTo>
                    <a:pt x="117" y="208"/>
                    <a:pt x="117" y="208"/>
                    <a:pt x="117" y="208"/>
                  </a:cubicBezTo>
                  <a:cubicBezTo>
                    <a:pt x="105" y="200"/>
                    <a:pt x="105" y="200"/>
                    <a:pt x="105" y="200"/>
                  </a:cubicBezTo>
                  <a:cubicBezTo>
                    <a:pt x="88" y="192"/>
                    <a:pt x="88" y="192"/>
                    <a:pt x="88" y="192"/>
                  </a:cubicBezTo>
                  <a:cubicBezTo>
                    <a:pt x="74" y="185"/>
                    <a:pt x="74" y="185"/>
                    <a:pt x="74" y="185"/>
                  </a:cubicBezTo>
                  <a:cubicBezTo>
                    <a:pt x="66" y="176"/>
                    <a:pt x="66" y="176"/>
                    <a:pt x="66" y="176"/>
                  </a:cubicBezTo>
                  <a:cubicBezTo>
                    <a:pt x="57" y="166"/>
                    <a:pt x="57" y="166"/>
                    <a:pt x="57" y="166"/>
                  </a:cubicBezTo>
                  <a:cubicBezTo>
                    <a:pt x="60" y="160"/>
                    <a:pt x="60" y="160"/>
                    <a:pt x="60" y="160"/>
                  </a:cubicBezTo>
                  <a:cubicBezTo>
                    <a:pt x="53" y="148"/>
                    <a:pt x="53" y="148"/>
                    <a:pt x="53" y="148"/>
                  </a:cubicBezTo>
                  <a:cubicBezTo>
                    <a:pt x="47" y="139"/>
                    <a:pt x="47" y="139"/>
                    <a:pt x="47" y="139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59"/>
                    <a:pt x="0" y="59"/>
                    <a:pt x="0" y="59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8" name="Freeform 1252"/>
            <p:cNvSpPr>
              <a:spLocks/>
            </p:cNvSpPr>
            <p:nvPr/>
          </p:nvSpPr>
          <p:spPr bwMode="gray">
            <a:xfrm>
              <a:off x="3039758" y="5096475"/>
              <a:ext cx="294047" cy="335661"/>
            </a:xfrm>
            <a:custGeom>
              <a:avLst/>
              <a:gdLst>
                <a:gd name="T0" fmla="*/ 40 w 141"/>
                <a:gd name="T1" fmla="*/ 0 h 161"/>
                <a:gd name="T2" fmla="*/ 50 w 141"/>
                <a:gd name="T3" fmla="*/ 22 h 161"/>
                <a:gd name="T4" fmla="*/ 75 w 141"/>
                <a:gd name="T5" fmla="*/ 33 h 161"/>
                <a:gd name="T6" fmla="*/ 92 w 141"/>
                <a:gd name="T7" fmla="*/ 43 h 161"/>
                <a:gd name="T8" fmla="*/ 109 w 141"/>
                <a:gd name="T9" fmla="*/ 55 h 161"/>
                <a:gd name="T10" fmla="*/ 109 w 141"/>
                <a:gd name="T11" fmla="*/ 68 h 161"/>
                <a:gd name="T12" fmla="*/ 120 w 141"/>
                <a:gd name="T13" fmla="*/ 77 h 161"/>
                <a:gd name="T14" fmla="*/ 131 w 141"/>
                <a:gd name="T15" fmla="*/ 83 h 161"/>
                <a:gd name="T16" fmla="*/ 139 w 141"/>
                <a:gd name="T17" fmla="*/ 95 h 161"/>
                <a:gd name="T18" fmla="*/ 140 w 141"/>
                <a:gd name="T19" fmla="*/ 107 h 161"/>
                <a:gd name="T20" fmla="*/ 137 w 141"/>
                <a:gd name="T21" fmla="*/ 122 h 161"/>
                <a:gd name="T22" fmla="*/ 130 w 141"/>
                <a:gd name="T23" fmla="*/ 120 h 161"/>
                <a:gd name="T24" fmla="*/ 113 w 141"/>
                <a:gd name="T25" fmla="*/ 115 h 161"/>
                <a:gd name="T26" fmla="*/ 94 w 141"/>
                <a:gd name="T27" fmla="*/ 119 h 161"/>
                <a:gd name="T28" fmla="*/ 85 w 141"/>
                <a:gd name="T29" fmla="*/ 131 h 161"/>
                <a:gd name="T30" fmla="*/ 83 w 141"/>
                <a:gd name="T31" fmla="*/ 145 h 161"/>
                <a:gd name="T32" fmla="*/ 67 w 141"/>
                <a:gd name="T33" fmla="*/ 148 h 161"/>
                <a:gd name="T34" fmla="*/ 56 w 141"/>
                <a:gd name="T35" fmla="*/ 150 h 161"/>
                <a:gd name="T36" fmla="*/ 39 w 141"/>
                <a:gd name="T37" fmla="*/ 146 h 161"/>
                <a:gd name="T38" fmla="*/ 29 w 141"/>
                <a:gd name="T39" fmla="*/ 157 h 161"/>
                <a:gd name="T40" fmla="*/ 23 w 141"/>
                <a:gd name="T41" fmla="*/ 160 h 161"/>
                <a:gd name="T42" fmla="*/ 19 w 141"/>
                <a:gd name="T43" fmla="*/ 150 h 161"/>
                <a:gd name="T44" fmla="*/ 10 w 141"/>
                <a:gd name="T45" fmla="*/ 130 h 161"/>
                <a:gd name="T46" fmla="*/ 7 w 141"/>
                <a:gd name="T47" fmla="*/ 108 h 161"/>
                <a:gd name="T48" fmla="*/ 0 w 141"/>
                <a:gd name="T49" fmla="*/ 89 h 161"/>
                <a:gd name="T50" fmla="*/ 8 w 141"/>
                <a:gd name="T51" fmla="*/ 79 h 161"/>
                <a:gd name="T52" fmla="*/ 1 w 141"/>
                <a:gd name="T53" fmla="*/ 71 h 161"/>
                <a:gd name="T54" fmla="*/ 4 w 141"/>
                <a:gd name="T55" fmla="*/ 56 h 161"/>
                <a:gd name="T56" fmla="*/ 6 w 141"/>
                <a:gd name="T57" fmla="*/ 50 h 161"/>
                <a:gd name="T58" fmla="*/ 0 w 141"/>
                <a:gd name="T59" fmla="*/ 14 h 161"/>
                <a:gd name="T60" fmla="*/ 15 w 141"/>
                <a:gd name="T61" fmla="*/ 12 h 161"/>
                <a:gd name="T62" fmla="*/ 31 w 141"/>
                <a:gd name="T63" fmla="*/ 4 h 1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"/>
                <a:gd name="T97" fmla="*/ 0 h 161"/>
                <a:gd name="T98" fmla="*/ 141 w 141"/>
                <a:gd name="T99" fmla="*/ 161 h 16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" h="161">
                  <a:moveTo>
                    <a:pt x="31" y="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8" y="37"/>
                    <a:pt x="78" y="37"/>
                    <a:pt x="78" y="37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110" y="62"/>
                    <a:pt x="110" y="62"/>
                    <a:pt x="110" y="62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83"/>
                    <a:pt x="131" y="83"/>
                    <a:pt x="131" y="83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9" y="95"/>
                    <a:pt x="139" y="95"/>
                    <a:pt x="139" y="95"/>
                  </a:cubicBezTo>
                  <a:cubicBezTo>
                    <a:pt x="141" y="102"/>
                    <a:pt x="141" y="102"/>
                    <a:pt x="141" y="102"/>
                  </a:cubicBezTo>
                  <a:cubicBezTo>
                    <a:pt x="140" y="107"/>
                    <a:pt x="140" y="107"/>
                    <a:pt x="140" y="107"/>
                  </a:cubicBezTo>
                  <a:cubicBezTo>
                    <a:pt x="135" y="117"/>
                    <a:pt x="135" y="117"/>
                    <a:pt x="135" y="117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135" y="125"/>
                    <a:pt x="135" y="125"/>
                    <a:pt x="135" y="125"/>
                  </a:cubicBezTo>
                  <a:cubicBezTo>
                    <a:pt x="130" y="120"/>
                    <a:pt x="130" y="120"/>
                    <a:pt x="130" y="120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13" y="115"/>
                    <a:pt x="113" y="115"/>
                    <a:pt x="113" y="115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0" y="120"/>
                    <a:pt x="90" y="120"/>
                    <a:pt x="90" y="120"/>
                  </a:cubicBezTo>
                  <a:cubicBezTo>
                    <a:pt x="85" y="131"/>
                    <a:pt x="85" y="131"/>
                    <a:pt x="85" y="131"/>
                  </a:cubicBezTo>
                  <a:cubicBezTo>
                    <a:pt x="85" y="137"/>
                    <a:pt x="85" y="137"/>
                    <a:pt x="85" y="137"/>
                  </a:cubicBezTo>
                  <a:cubicBezTo>
                    <a:pt x="83" y="145"/>
                    <a:pt x="83" y="145"/>
                    <a:pt x="83" y="145"/>
                  </a:cubicBezTo>
                  <a:cubicBezTo>
                    <a:pt x="81" y="149"/>
                    <a:pt x="81" y="149"/>
                    <a:pt x="81" y="149"/>
                  </a:cubicBezTo>
                  <a:cubicBezTo>
                    <a:pt x="67" y="148"/>
                    <a:pt x="67" y="148"/>
                    <a:pt x="67" y="148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56" y="150"/>
                    <a:pt x="56" y="150"/>
                    <a:pt x="56" y="150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39" y="146"/>
                    <a:pt x="39" y="146"/>
                    <a:pt x="39" y="146"/>
                  </a:cubicBezTo>
                  <a:cubicBezTo>
                    <a:pt x="33" y="152"/>
                    <a:pt x="33" y="152"/>
                    <a:pt x="33" y="152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3" y="160"/>
                    <a:pt x="20" y="161"/>
                    <a:pt x="20" y="160"/>
                  </a:cubicBezTo>
                  <a:cubicBezTo>
                    <a:pt x="20" y="158"/>
                    <a:pt x="19" y="150"/>
                    <a:pt x="19" y="150"/>
                  </a:cubicBezTo>
                  <a:cubicBezTo>
                    <a:pt x="16" y="140"/>
                    <a:pt x="16" y="140"/>
                    <a:pt x="16" y="14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7" y="108"/>
                    <a:pt x="7" y="108"/>
                    <a:pt x="7" y="108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5" y="8"/>
                    <a:pt x="25" y="8"/>
                    <a:pt x="25" y="8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Freeform 1253"/>
            <p:cNvSpPr>
              <a:spLocks/>
            </p:cNvSpPr>
            <p:nvPr/>
          </p:nvSpPr>
          <p:spPr bwMode="gray">
            <a:xfrm>
              <a:off x="3209154" y="5336233"/>
              <a:ext cx="207751" cy="218980"/>
            </a:xfrm>
            <a:custGeom>
              <a:avLst/>
              <a:gdLst>
                <a:gd name="T0" fmla="*/ 80 w 100"/>
                <a:gd name="T1" fmla="*/ 101 h 105"/>
                <a:gd name="T2" fmla="*/ 70 w 100"/>
                <a:gd name="T3" fmla="*/ 105 h 105"/>
                <a:gd name="T4" fmla="*/ 54 w 100"/>
                <a:gd name="T5" fmla="*/ 103 h 105"/>
                <a:gd name="T6" fmla="*/ 49 w 100"/>
                <a:gd name="T7" fmla="*/ 98 h 105"/>
                <a:gd name="T8" fmla="*/ 54 w 100"/>
                <a:gd name="T9" fmla="*/ 87 h 105"/>
                <a:gd name="T10" fmla="*/ 59 w 100"/>
                <a:gd name="T11" fmla="*/ 78 h 105"/>
                <a:gd name="T12" fmla="*/ 55 w 100"/>
                <a:gd name="T13" fmla="*/ 72 h 105"/>
                <a:gd name="T14" fmla="*/ 40 w 100"/>
                <a:gd name="T15" fmla="*/ 66 h 105"/>
                <a:gd name="T16" fmla="*/ 28 w 100"/>
                <a:gd name="T17" fmla="*/ 57 h 105"/>
                <a:gd name="T18" fmla="*/ 23 w 100"/>
                <a:gd name="T19" fmla="*/ 57 h 105"/>
                <a:gd name="T20" fmla="*/ 15 w 100"/>
                <a:gd name="T21" fmla="*/ 53 h 105"/>
                <a:gd name="T22" fmla="*/ 6 w 100"/>
                <a:gd name="T23" fmla="*/ 44 h 105"/>
                <a:gd name="T24" fmla="*/ 1 w 100"/>
                <a:gd name="T25" fmla="*/ 38 h 105"/>
                <a:gd name="T26" fmla="*/ 0 w 100"/>
                <a:gd name="T27" fmla="*/ 34 h 105"/>
                <a:gd name="T28" fmla="*/ 2 w 100"/>
                <a:gd name="T29" fmla="*/ 30 h 105"/>
                <a:gd name="T30" fmla="*/ 4 w 100"/>
                <a:gd name="T31" fmla="*/ 22 h 105"/>
                <a:gd name="T32" fmla="*/ 4 w 100"/>
                <a:gd name="T33" fmla="*/ 16 h 105"/>
                <a:gd name="T34" fmla="*/ 9 w 100"/>
                <a:gd name="T35" fmla="*/ 5 h 105"/>
                <a:gd name="T36" fmla="*/ 21 w 100"/>
                <a:gd name="T37" fmla="*/ 1 h 105"/>
                <a:gd name="T38" fmla="*/ 32 w 100"/>
                <a:gd name="T39" fmla="*/ 0 h 105"/>
                <a:gd name="T40" fmla="*/ 42 w 100"/>
                <a:gd name="T41" fmla="*/ 1 h 105"/>
                <a:gd name="T42" fmla="*/ 49 w 100"/>
                <a:gd name="T43" fmla="*/ 5 h 105"/>
                <a:gd name="T44" fmla="*/ 54 w 100"/>
                <a:gd name="T45" fmla="*/ 10 h 105"/>
                <a:gd name="T46" fmla="*/ 57 w 100"/>
                <a:gd name="T47" fmla="*/ 16 h 105"/>
                <a:gd name="T48" fmla="*/ 57 w 100"/>
                <a:gd name="T49" fmla="*/ 25 h 105"/>
                <a:gd name="T50" fmla="*/ 56 w 100"/>
                <a:gd name="T51" fmla="*/ 36 h 105"/>
                <a:gd name="T52" fmla="*/ 64 w 100"/>
                <a:gd name="T53" fmla="*/ 36 h 105"/>
                <a:gd name="T54" fmla="*/ 70 w 100"/>
                <a:gd name="T55" fmla="*/ 35 h 105"/>
                <a:gd name="T56" fmla="*/ 78 w 100"/>
                <a:gd name="T57" fmla="*/ 36 h 105"/>
                <a:gd name="T58" fmla="*/ 82 w 100"/>
                <a:gd name="T59" fmla="*/ 39 h 105"/>
                <a:gd name="T60" fmla="*/ 80 w 100"/>
                <a:gd name="T61" fmla="*/ 47 h 105"/>
                <a:gd name="T62" fmla="*/ 84 w 100"/>
                <a:gd name="T63" fmla="*/ 55 h 105"/>
                <a:gd name="T64" fmla="*/ 89 w 100"/>
                <a:gd name="T65" fmla="*/ 60 h 105"/>
                <a:gd name="T66" fmla="*/ 97 w 100"/>
                <a:gd name="T67" fmla="*/ 59 h 105"/>
                <a:gd name="T68" fmla="*/ 100 w 100"/>
                <a:gd name="T69" fmla="*/ 60 h 105"/>
                <a:gd name="T70" fmla="*/ 99 w 100"/>
                <a:gd name="T71" fmla="*/ 67 h 105"/>
                <a:gd name="T72" fmla="*/ 96 w 100"/>
                <a:gd name="T73" fmla="*/ 73 h 105"/>
                <a:gd name="T74" fmla="*/ 96 w 100"/>
                <a:gd name="T75" fmla="*/ 84 h 105"/>
                <a:gd name="T76" fmla="*/ 94 w 100"/>
                <a:gd name="T77" fmla="*/ 89 h 105"/>
                <a:gd name="T78" fmla="*/ 90 w 100"/>
                <a:gd name="T79" fmla="*/ 94 h 105"/>
                <a:gd name="T80" fmla="*/ 84 w 100"/>
                <a:gd name="T81" fmla="*/ 99 h 105"/>
                <a:gd name="T82" fmla="*/ 80 w 100"/>
                <a:gd name="T83" fmla="*/ 101 h 10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0"/>
                <a:gd name="T127" fmla="*/ 0 h 105"/>
                <a:gd name="T128" fmla="*/ 100 w 100"/>
                <a:gd name="T129" fmla="*/ 105 h 10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0" h="105">
                  <a:moveTo>
                    <a:pt x="80" y="101"/>
                  </a:moveTo>
                  <a:lnTo>
                    <a:pt x="70" y="105"/>
                  </a:lnTo>
                  <a:lnTo>
                    <a:pt x="54" y="103"/>
                  </a:lnTo>
                  <a:lnTo>
                    <a:pt x="49" y="98"/>
                  </a:lnTo>
                  <a:lnTo>
                    <a:pt x="54" y="87"/>
                  </a:lnTo>
                  <a:lnTo>
                    <a:pt x="59" y="78"/>
                  </a:lnTo>
                  <a:lnTo>
                    <a:pt x="55" y="72"/>
                  </a:lnTo>
                  <a:lnTo>
                    <a:pt x="40" y="66"/>
                  </a:lnTo>
                  <a:lnTo>
                    <a:pt x="28" y="57"/>
                  </a:lnTo>
                  <a:lnTo>
                    <a:pt x="23" y="57"/>
                  </a:lnTo>
                  <a:lnTo>
                    <a:pt x="15" y="53"/>
                  </a:lnTo>
                  <a:lnTo>
                    <a:pt x="6" y="44"/>
                  </a:lnTo>
                  <a:lnTo>
                    <a:pt x="1" y="38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4" y="22"/>
                  </a:lnTo>
                  <a:lnTo>
                    <a:pt x="4" y="16"/>
                  </a:lnTo>
                  <a:lnTo>
                    <a:pt x="9" y="5"/>
                  </a:lnTo>
                  <a:lnTo>
                    <a:pt x="21" y="1"/>
                  </a:lnTo>
                  <a:lnTo>
                    <a:pt x="32" y="0"/>
                  </a:lnTo>
                  <a:lnTo>
                    <a:pt x="42" y="1"/>
                  </a:lnTo>
                  <a:lnTo>
                    <a:pt x="49" y="5"/>
                  </a:lnTo>
                  <a:lnTo>
                    <a:pt x="54" y="10"/>
                  </a:lnTo>
                  <a:lnTo>
                    <a:pt x="57" y="16"/>
                  </a:lnTo>
                  <a:lnTo>
                    <a:pt x="57" y="25"/>
                  </a:lnTo>
                  <a:lnTo>
                    <a:pt x="56" y="36"/>
                  </a:lnTo>
                  <a:lnTo>
                    <a:pt x="64" y="36"/>
                  </a:lnTo>
                  <a:lnTo>
                    <a:pt x="70" y="35"/>
                  </a:lnTo>
                  <a:lnTo>
                    <a:pt x="78" y="36"/>
                  </a:lnTo>
                  <a:lnTo>
                    <a:pt x="82" y="39"/>
                  </a:lnTo>
                  <a:lnTo>
                    <a:pt x="80" y="47"/>
                  </a:lnTo>
                  <a:lnTo>
                    <a:pt x="84" y="55"/>
                  </a:lnTo>
                  <a:lnTo>
                    <a:pt x="89" y="60"/>
                  </a:lnTo>
                  <a:lnTo>
                    <a:pt x="97" y="59"/>
                  </a:lnTo>
                  <a:lnTo>
                    <a:pt x="100" y="60"/>
                  </a:lnTo>
                  <a:lnTo>
                    <a:pt x="99" y="67"/>
                  </a:lnTo>
                  <a:lnTo>
                    <a:pt x="96" y="73"/>
                  </a:lnTo>
                  <a:lnTo>
                    <a:pt x="96" y="84"/>
                  </a:lnTo>
                  <a:lnTo>
                    <a:pt x="94" y="89"/>
                  </a:lnTo>
                  <a:lnTo>
                    <a:pt x="90" y="94"/>
                  </a:lnTo>
                  <a:lnTo>
                    <a:pt x="84" y="99"/>
                  </a:lnTo>
                  <a:lnTo>
                    <a:pt x="80" y="10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0" name="Freeform 1254"/>
            <p:cNvSpPr>
              <a:spLocks/>
            </p:cNvSpPr>
            <p:nvPr/>
          </p:nvSpPr>
          <p:spPr bwMode="gray">
            <a:xfrm>
              <a:off x="3313030" y="5615952"/>
              <a:ext cx="132640" cy="139059"/>
            </a:xfrm>
            <a:custGeom>
              <a:avLst/>
              <a:gdLst>
                <a:gd name="T0" fmla="*/ 16 w 63"/>
                <a:gd name="T1" fmla="*/ 0 h 67"/>
                <a:gd name="T2" fmla="*/ 23 w 63"/>
                <a:gd name="T3" fmla="*/ 6 h 67"/>
                <a:gd name="T4" fmla="*/ 29 w 63"/>
                <a:gd name="T5" fmla="*/ 14 h 67"/>
                <a:gd name="T6" fmla="*/ 36 w 63"/>
                <a:gd name="T7" fmla="*/ 14 h 67"/>
                <a:gd name="T8" fmla="*/ 46 w 63"/>
                <a:gd name="T9" fmla="*/ 21 h 67"/>
                <a:gd name="T10" fmla="*/ 54 w 63"/>
                <a:gd name="T11" fmla="*/ 28 h 67"/>
                <a:gd name="T12" fmla="*/ 59 w 63"/>
                <a:gd name="T13" fmla="*/ 33 h 67"/>
                <a:gd name="T14" fmla="*/ 61 w 63"/>
                <a:gd name="T15" fmla="*/ 38 h 67"/>
                <a:gd name="T16" fmla="*/ 60 w 63"/>
                <a:gd name="T17" fmla="*/ 42 h 67"/>
                <a:gd name="T18" fmla="*/ 60 w 63"/>
                <a:gd name="T19" fmla="*/ 46 h 67"/>
                <a:gd name="T20" fmla="*/ 63 w 63"/>
                <a:gd name="T21" fmla="*/ 48 h 67"/>
                <a:gd name="T22" fmla="*/ 60 w 63"/>
                <a:gd name="T23" fmla="*/ 52 h 67"/>
                <a:gd name="T24" fmla="*/ 54 w 63"/>
                <a:gd name="T25" fmla="*/ 60 h 67"/>
                <a:gd name="T26" fmla="*/ 45 w 63"/>
                <a:gd name="T27" fmla="*/ 67 h 67"/>
                <a:gd name="T28" fmla="*/ 32 w 63"/>
                <a:gd name="T29" fmla="*/ 66 h 67"/>
                <a:gd name="T30" fmla="*/ 22 w 63"/>
                <a:gd name="T31" fmla="*/ 64 h 67"/>
                <a:gd name="T32" fmla="*/ 15 w 63"/>
                <a:gd name="T33" fmla="*/ 61 h 67"/>
                <a:gd name="T34" fmla="*/ 5 w 63"/>
                <a:gd name="T35" fmla="*/ 59 h 67"/>
                <a:gd name="T36" fmla="*/ 0 w 63"/>
                <a:gd name="T37" fmla="*/ 56 h 67"/>
                <a:gd name="T38" fmla="*/ 1 w 63"/>
                <a:gd name="T39" fmla="*/ 44 h 67"/>
                <a:gd name="T40" fmla="*/ 4 w 63"/>
                <a:gd name="T41" fmla="*/ 30 h 67"/>
                <a:gd name="T42" fmla="*/ 5 w 63"/>
                <a:gd name="T43" fmla="*/ 17 h 67"/>
                <a:gd name="T44" fmla="*/ 9 w 63"/>
                <a:gd name="T45" fmla="*/ 6 h 67"/>
                <a:gd name="T46" fmla="*/ 10 w 63"/>
                <a:gd name="T47" fmla="*/ 1 h 67"/>
                <a:gd name="T48" fmla="*/ 16 w 63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3"/>
                <a:gd name="T76" fmla="*/ 0 h 67"/>
                <a:gd name="T77" fmla="*/ 63 w 63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3" h="67">
                  <a:moveTo>
                    <a:pt x="16" y="0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4" y="60"/>
                    <a:pt x="48" y="67"/>
                    <a:pt x="45" y="67"/>
                  </a:cubicBezTo>
                  <a:cubicBezTo>
                    <a:pt x="42" y="67"/>
                    <a:pt x="32" y="66"/>
                    <a:pt x="32" y="66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1"/>
                    <a:pt x="10" y="1"/>
                    <a:pt x="10" y="1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Freeform 1255"/>
            <p:cNvSpPr>
              <a:spLocks/>
            </p:cNvSpPr>
            <p:nvPr/>
          </p:nvSpPr>
          <p:spPr bwMode="gray">
            <a:xfrm>
              <a:off x="2942275" y="5400169"/>
              <a:ext cx="490611" cy="882310"/>
            </a:xfrm>
            <a:custGeom>
              <a:avLst/>
              <a:gdLst>
                <a:gd name="T0" fmla="*/ 80 w 235"/>
                <a:gd name="T1" fmla="*/ 6 h 422"/>
                <a:gd name="T2" fmla="*/ 103 w 235"/>
                <a:gd name="T3" fmla="*/ 4 h 422"/>
                <a:gd name="T4" fmla="*/ 128 w 235"/>
                <a:gd name="T5" fmla="*/ 3 h 422"/>
                <a:gd name="T6" fmla="*/ 141 w 235"/>
                <a:gd name="T7" fmla="*/ 20 h 422"/>
                <a:gd name="T8" fmla="*/ 156 w 235"/>
                <a:gd name="T9" fmla="*/ 26 h 422"/>
                <a:gd name="T10" fmla="*/ 176 w 235"/>
                <a:gd name="T11" fmla="*/ 38 h 422"/>
                <a:gd name="T12" fmla="*/ 183 w 235"/>
                <a:gd name="T13" fmla="*/ 54 h 422"/>
                <a:gd name="T14" fmla="*/ 198 w 235"/>
                <a:gd name="T15" fmla="*/ 73 h 422"/>
                <a:gd name="T16" fmla="*/ 218 w 235"/>
                <a:gd name="T17" fmla="*/ 63 h 422"/>
                <a:gd name="T18" fmla="*/ 230 w 235"/>
                <a:gd name="T19" fmla="*/ 47 h 422"/>
                <a:gd name="T20" fmla="*/ 232 w 235"/>
                <a:gd name="T21" fmla="*/ 66 h 422"/>
                <a:gd name="T22" fmla="*/ 217 w 235"/>
                <a:gd name="T23" fmla="*/ 78 h 422"/>
                <a:gd name="T24" fmla="*/ 199 w 235"/>
                <a:gd name="T25" fmla="*/ 96 h 422"/>
                <a:gd name="T26" fmla="*/ 188 w 235"/>
                <a:gd name="T27" fmla="*/ 104 h 422"/>
                <a:gd name="T28" fmla="*/ 179 w 235"/>
                <a:gd name="T29" fmla="*/ 145 h 422"/>
                <a:gd name="T30" fmla="*/ 175 w 235"/>
                <a:gd name="T31" fmla="*/ 167 h 422"/>
                <a:gd name="T32" fmla="*/ 192 w 235"/>
                <a:gd name="T33" fmla="*/ 177 h 422"/>
                <a:gd name="T34" fmla="*/ 199 w 235"/>
                <a:gd name="T35" fmla="*/ 191 h 422"/>
                <a:gd name="T36" fmla="*/ 178 w 235"/>
                <a:gd name="T37" fmla="*/ 220 h 422"/>
                <a:gd name="T38" fmla="*/ 141 w 235"/>
                <a:gd name="T39" fmla="*/ 226 h 422"/>
                <a:gd name="T40" fmla="*/ 134 w 235"/>
                <a:gd name="T41" fmla="*/ 235 h 422"/>
                <a:gd name="T42" fmla="*/ 120 w 235"/>
                <a:gd name="T43" fmla="*/ 256 h 422"/>
                <a:gd name="T44" fmla="*/ 101 w 235"/>
                <a:gd name="T45" fmla="*/ 250 h 422"/>
                <a:gd name="T46" fmla="*/ 100 w 235"/>
                <a:gd name="T47" fmla="*/ 271 h 422"/>
                <a:gd name="T48" fmla="*/ 111 w 235"/>
                <a:gd name="T49" fmla="*/ 271 h 422"/>
                <a:gd name="T50" fmla="*/ 117 w 235"/>
                <a:gd name="T51" fmla="*/ 278 h 422"/>
                <a:gd name="T52" fmla="*/ 108 w 235"/>
                <a:gd name="T53" fmla="*/ 277 h 422"/>
                <a:gd name="T54" fmla="*/ 103 w 235"/>
                <a:gd name="T55" fmla="*/ 282 h 422"/>
                <a:gd name="T56" fmla="*/ 97 w 235"/>
                <a:gd name="T57" fmla="*/ 297 h 422"/>
                <a:gd name="T58" fmla="*/ 78 w 235"/>
                <a:gd name="T59" fmla="*/ 314 h 422"/>
                <a:gd name="T60" fmla="*/ 78 w 235"/>
                <a:gd name="T61" fmla="*/ 341 h 422"/>
                <a:gd name="T62" fmla="*/ 90 w 235"/>
                <a:gd name="T63" fmla="*/ 350 h 422"/>
                <a:gd name="T64" fmla="*/ 69 w 235"/>
                <a:gd name="T65" fmla="*/ 372 h 422"/>
                <a:gd name="T66" fmla="*/ 57 w 235"/>
                <a:gd name="T67" fmla="*/ 388 h 422"/>
                <a:gd name="T68" fmla="*/ 50 w 235"/>
                <a:gd name="T69" fmla="*/ 410 h 422"/>
                <a:gd name="T70" fmla="*/ 57 w 235"/>
                <a:gd name="T71" fmla="*/ 422 h 422"/>
                <a:gd name="T72" fmla="*/ 17 w 235"/>
                <a:gd name="T73" fmla="*/ 417 h 422"/>
                <a:gd name="T74" fmla="*/ 4 w 235"/>
                <a:gd name="T75" fmla="*/ 395 h 422"/>
                <a:gd name="T76" fmla="*/ 1 w 235"/>
                <a:gd name="T77" fmla="*/ 374 h 422"/>
                <a:gd name="T78" fmla="*/ 14 w 235"/>
                <a:gd name="T79" fmla="*/ 346 h 422"/>
                <a:gd name="T80" fmla="*/ 22 w 235"/>
                <a:gd name="T81" fmla="*/ 309 h 422"/>
                <a:gd name="T82" fmla="*/ 16 w 235"/>
                <a:gd name="T83" fmla="*/ 282 h 422"/>
                <a:gd name="T84" fmla="*/ 20 w 235"/>
                <a:gd name="T85" fmla="*/ 238 h 422"/>
                <a:gd name="T86" fmla="*/ 30 w 235"/>
                <a:gd name="T87" fmla="*/ 219 h 422"/>
                <a:gd name="T88" fmla="*/ 32 w 235"/>
                <a:gd name="T89" fmla="*/ 187 h 422"/>
                <a:gd name="T90" fmla="*/ 40 w 235"/>
                <a:gd name="T91" fmla="*/ 163 h 422"/>
                <a:gd name="T92" fmla="*/ 35 w 235"/>
                <a:gd name="T93" fmla="*/ 129 h 422"/>
                <a:gd name="T94" fmla="*/ 41 w 235"/>
                <a:gd name="T95" fmla="*/ 91 h 422"/>
                <a:gd name="T96" fmla="*/ 59 w 235"/>
                <a:gd name="T97" fmla="*/ 62 h 422"/>
                <a:gd name="T98" fmla="*/ 66 w 235"/>
                <a:gd name="T99" fmla="*/ 32 h 4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"/>
                <a:gd name="T151" fmla="*/ 0 h 422"/>
                <a:gd name="T152" fmla="*/ 235 w 235"/>
                <a:gd name="T153" fmla="*/ 422 h 42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" h="422">
                  <a:moveTo>
                    <a:pt x="75" y="14"/>
                  </a:moveTo>
                  <a:cubicBezTo>
                    <a:pt x="77" y="8"/>
                    <a:pt x="77" y="8"/>
                    <a:pt x="77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41" y="20"/>
                    <a:pt x="141" y="20"/>
                    <a:pt x="141" y="20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51" y="26"/>
                    <a:pt x="151" y="26"/>
                    <a:pt x="151" y="26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64" y="31"/>
                    <a:pt x="164" y="31"/>
                    <a:pt x="164" y="31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182" y="72"/>
                    <a:pt x="182" y="72"/>
                    <a:pt x="182" y="72"/>
                  </a:cubicBezTo>
                  <a:cubicBezTo>
                    <a:pt x="198" y="73"/>
                    <a:pt x="198" y="73"/>
                    <a:pt x="198" y="73"/>
                  </a:cubicBezTo>
                  <a:cubicBezTo>
                    <a:pt x="208" y="70"/>
                    <a:pt x="208" y="70"/>
                    <a:pt x="208" y="70"/>
                  </a:cubicBezTo>
                  <a:cubicBezTo>
                    <a:pt x="215" y="66"/>
                    <a:pt x="215" y="66"/>
                    <a:pt x="215" y="66"/>
                  </a:cubicBezTo>
                  <a:cubicBezTo>
                    <a:pt x="218" y="63"/>
                    <a:pt x="218" y="63"/>
                    <a:pt x="218" y="63"/>
                  </a:cubicBezTo>
                  <a:cubicBezTo>
                    <a:pt x="223" y="53"/>
                    <a:pt x="223" y="53"/>
                    <a:pt x="223" y="53"/>
                  </a:cubicBezTo>
                  <a:cubicBezTo>
                    <a:pt x="224" y="46"/>
                    <a:pt x="224" y="46"/>
                    <a:pt x="224" y="46"/>
                  </a:cubicBezTo>
                  <a:cubicBezTo>
                    <a:pt x="230" y="47"/>
                    <a:pt x="230" y="47"/>
                    <a:pt x="230" y="47"/>
                  </a:cubicBezTo>
                  <a:cubicBezTo>
                    <a:pt x="234" y="50"/>
                    <a:pt x="234" y="50"/>
                    <a:pt x="234" y="50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2" y="66"/>
                    <a:pt x="232" y="66"/>
                    <a:pt x="232" y="66"/>
                  </a:cubicBezTo>
                  <a:cubicBezTo>
                    <a:pt x="229" y="71"/>
                    <a:pt x="229" y="71"/>
                    <a:pt x="229" y="71"/>
                  </a:cubicBezTo>
                  <a:cubicBezTo>
                    <a:pt x="223" y="74"/>
                    <a:pt x="223" y="74"/>
                    <a:pt x="223" y="74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05" y="90"/>
                    <a:pt x="205" y="90"/>
                    <a:pt x="205" y="90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3" y="120"/>
                    <a:pt x="183" y="120"/>
                    <a:pt x="183" y="120"/>
                  </a:cubicBezTo>
                  <a:cubicBezTo>
                    <a:pt x="182" y="131"/>
                    <a:pt x="182" y="131"/>
                    <a:pt x="182" y="131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78" y="159"/>
                    <a:pt x="178" y="159"/>
                    <a:pt x="178" y="159"/>
                  </a:cubicBezTo>
                  <a:cubicBezTo>
                    <a:pt x="176" y="162"/>
                    <a:pt x="176" y="162"/>
                    <a:pt x="176" y="162"/>
                  </a:cubicBezTo>
                  <a:cubicBezTo>
                    <a:pt x="175" y="167"/>
                    <a:pt x="175" y="167"/>
                    <a:pt x="175" y="167"/>
                  </a:cubicBezTo>
                  <a:cubicBezTo>
                    <a:pt x="181" y="168"/>
                    <a:pt x="181" y="168"/>
                    <a:pt x="181" y="168"/>
                  </a:cubicBezTo>
                  <a:cubicBezTo>
                    <a:pt x="189" y="171"/>
                    <a:pt x="189" y="171"/>
                    <a:pt x="189" y="171"/>
                  </a:cubicBezTo>
                  <a:cubicBezTo>
                    <a:pt x="192" y="177"/>
                    <a:pt x="192" y="177"/>
                    <a:pt x="192" y="177"/>
                  </a:cubicBezTo>
                  <a:cubicBezTo>
                    <a:pt x="191" y="184"/>
                    <a:pt x="191" y="184"/>
                    <a:pt x="191" y="184"/>
                  </a:cubicBezTo>
                  <a:cubicBezTo>
                    <a:pt x="193" y="187"/>
                    <a:pt x="193" y="187"/>
                    <a:pt x="193" y="187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0" y="213"/>
                    <a:pt x="190" y="213"/>
                    <a:pt x="190" y="213"/>
                  </a:cubicBezTo>
                  <a:cubicBezTo>
                    <a:pt x="178" y="220"/>
                    <a:pt x="178" y="220"/>
                    <a:pt x="178" y="220"/>
                  </a:cubicBezTo>
                  <a:cubicBezTo>
                    <a:pt x="164" y="223"/>
                    <a:pt x="164" y="223"/>
                    <a:pt x="164" y="223"/>
                  </a:cubicBezTo>
                  <a:cubicBezTo>
                    <a:pt x="153" y="224"/>
                    <a:pt x="153" y="224"/>
                    <a:pt x="153" y="224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33" y="224"/>
                    <a:pt x="133" y="224"/>
                    <a:pt x="133" y="224"/>
                  </a:cubicBezTo>
                  <a:cubicBezTo>
                    <a:pt x="132" y="228"/>
                    <a:pt x="132" y="228"/>
                    <a:pt x="132" y="228"/>
                  </a:cubicBezTo>
                  <a:cubicBezTo>
                    <a:pt x="134" y="235"/>
                    <a:pt x="134" y="235"/>
                    <a:pt x="134" y="235"/>
                  </a:cubicBezTo>
                  <a:cubicBezTo>
                    <a:pt x="132" y="247"/>
                    <a:pt x="132" y="247"/>
                    <a:pt x="132" y="247"/>
                  </a:cubicBezTo>
                  <a:cubicBezTo>
                    <a:pt x="126" y="253"/>
                    <a:pt x="126" y="253"/>
                    <a:pt x="126" y="253"/>
                  </a:cubicBezTo>
                  <a:cubicBezTo>
                    <a:pt x="120" y="256"/>
                    <a:pt x="120" y="256"/>
                    <a:pt x="120" y="256"/>
                  </a:cubicBezTo>
                  <a:cubicBezTo>
                    <a:pt x="110" y="253"/>
                    <a:pt x="110" y="253"/>
                    <a:pt x="110" y="253"/>
                  </a:cubicBezTo>
                  <a:cubicBezTo>
                    <a:pt x="105" y="250"/>
                    <a:pt x="105" y="250"/>
                    <a:pt x="105" y="250"/>
                  </a:cubicBezTo>
                  <a:cubicBezTo>
                    <a:pt x="101" y="250"/>
                    <a:pt x="101" y="250"/>
                    <a:pt x="101" y="250"/>
                  </a:cubicBezTo>
                  <a:cubicBezTo>
                    <a:pt x="100" y="254"/>
                    <a:pt x="100" y="254"/>
                    <a:pt x="100" y="254"/>
                  </a:cubicBezTo>
                  <a:cubicBezTo>
                    <a:pt x="101" y="266"/>
                    <a:pt x="101" y="266"/>
                    <a:pt x="101" y="266"/>
                  </a:cubicBezTo>
                  <a:cubicBezTo>
                    <a:pt x="100" y="271"/>
                    <a:pt x="100" y="271"/>
                    <a:pt x="100" y="271"/>
                  </a:cubicBezTo>
                  <a:cubicBezTo>
                    <a:pt x="105" y="273"/>
                    <a:pt x="105" y="273"/>
                    <a:pt x="105" y="273"/>
                  </a:cubicBezTo>
                  <a:cubicBezTo>
                    <a:pt x="111" y="273"/>
                    <a:pt x="111" y="273"/>
                    <a:pt x="111" y="273"/>
                  </a:cubicBezTo>
                  <a:cubicBezTo>
                    <a:pt x="111" y="271"/>
                    <a:pt x="111" y="271"/>
                    <a:pt x="111" y="271"/>
                  </a:cubicBezTo>
                  <a:cubicBezTo>
                    <a:pt x="114" y="271"/>
                    <a:pt x="114" y="271"/>
                    <a:pt x="114" y="271"/>
                  </a:cubicBezTo>
                  <a:cubicBezTo>
                    <a:pt x="117" y="273"/>
                    <a:pt x="117" y="273"/>
                    <a:pt x="117" y="273"/>
                  </a:cubicBezTo>
                  <a:cubicBezTo>
                    <a:pt x="117" y="278"/>
                    <a:pt x="117" y="278"/>
                    <a:pt x="117" y="278"/>
                  </a:cubicBezTo>
                  <a:cubicBezTo>
                    <a:pt x="113" y="280"/>
                    <a:pt x="113" y="280"/>
                    <a:pt x="113" y="280"/>
                  </a:cubicBezTo>
                  <a:cubicBezTo>
                    <a:pt x="109" y="279"/>
                    <a:pt x="109" y="279"/>
                    <a:pt x="109" y="279"/>
                  </a:cubicBezTo>
                  <a:cubicBezTo>
                    <a:pt x="108" y="277"/>
                    <a:pt x="108" y="277"/>
                    <a:pt x="108" y="277"/>
                  </a:cubicBezTo>
                  <a:cubicBezTo>
                    <a:pt x="105" y="276"/>
                    <a:pt x="105" y="276"/>
                    <a:pt x="105" y="276"/>
                  </a:cubicBezTo>
                  <a:cubicBezTo>
                    <a:pt x="102" y="278"/>
                    <a:pt x="102" y="278"/>
                    <a:pt x="102" y="278"/>
                  </a:cubicBezTo>
                  <a:cubicBezTo>
                    <a:pt x="103" y="282"/>
                    <a:pt x="103" y="282"/>
                    <a:pt x="103" y="282"/>
                  </a:cubicBezTo>
                  <a:cubicBezTo>
                    <a:pt x="101" y="286"/>
                    <a:pt x="101" y="286"/>
                    <a:pt x="101" y="286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7" y="297"/>
                    <a:pt x="97" y="297"/>
                    <a:pt x="97" y="297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4" y="306"/>
                    <a:pt x="90" y="310"/>
                    <a:pt x="87" y="311"/>
                  </a:cubicBezTo>
                  <a:cubicBezTo>
                    <a:pt x="85" y="312"/>
                    <a:pt x="78" y="314"/>
                    <a:pt x="78" y="314"/>
                  </a:cubicBezTo>
                  <a:cubicBezTo>
                    <a:pt x="70" y="324"/>
                    <a:pt x="70" y="324"/>
                    <a:pt x="70" y="324"/>
                  </a:cubicBezTo>
                  <a:cubicBezTo>
                    <a:pt x="71" y="333"/>
                    <a:pt x="71" y="333"/>
                    <a:pt x="71" y="333"/>
                  </a:cubicBezTo>
                  <a:cubicBezTo>
                    <a:pt x="78" y="341"/>
                    <a:pt x="78" y="341"/>
                    <a:pt x="78" y="341"/>
                  </a:cubicBezTo>
                  <a:cubicBezTo>
                    <a:pt x="78" y="341"/>
                    <a:pt x="80" y="342"/>
                    <a:pt x="82" y="342"/>
                  </a:cubicBezTo>
                  <a:cubicBezTo>
                    <a:pt x="85" y="342"/>
                    <a:pt x="90" y="343"/>
                    <a:pt x="90" y="343"/>
                  </a:cubicBezTo>
                  <a:cubicBezTo>
                    <a:pt x="90" y="350"/>
                    <a:pt x="90" y="350"/>
                    <a:pt x="90" y="350"/>
                  </a:cubicBezTo>
                  <a:cubicBezTo>
                    <a:pt x="88" y="356"/>
                    <a:pt x="88" y="356"/>
                    <a:pt x="88" y="356"/>
                  </a:cubicBezTo>
                  <a:cubicBezTo>
                    <a:pt x="77" y="364"/>
                    <a:pt x="77" y="364"/>
                    <a:pt x="77" y="364"/>
                  </a:cubicBezTo>
                  <a:cubicBezTo>
                    <a:pt x="69" y="372"/>
                    <a:pt x="69" y="372"/>
                    <a:pt x="69" y="372"/>
                  </a:cubicBezTo>
                  <a:cubicBezTo>
                    <a:pt x="67" y="383"/>
                    <a:pt x="67" y="383"/>
                    <a:pt x="67" y="383"/>
                  </a:cubicBezTo>
                  <a:cubicBezTo>
                    <a:pt x="65" y="387"/>
                    <a:pt x="65" y="387"/>
                    <a:pt x="65" y="387"/>
                  </a:cubicBezTo>
                  <a:cubicBezTo>
                    <a:pt x="57" y="388"/>
                    <a:pt x="57" y="388"/>
                    <a:pt x="57" y="388"/>
                  </a:cubicBezTo>
                  <a:cubicBezTo>
                    <a:pt x="52" y="393"/>
                    <a:pt x="52" y="393"/>
                    <a:pt x="52" y="393"/>
                  </a:cubicBezTo>
                  <a:cubicBezTo>
                    <a:pt x="49" y="403"/>
                    <a:pt x="49" y="403"/>
                    <a:pt x="49" y="403"/>
                  </a:cubicBezTo>
                  <a:cubicBezTo>
                    <a:pt x="50" y="410"/>
                    <a:pt x="50" y="410"/>
                    <a:pt x="50" y="410"/>
                  </a:cubicBezTo>
                  <a:cubicBezTo>
                    <a:pt x="53" y="414"/>
                    <a:pt x="53" y="414"/>
                    <a:pt x="53" y="414"/>
                  </a:cubicBezTo>
                  <a:cubicBezTo>
                    <a:pt x="58" y="419"/>
                    <a:pt x="58" y="419"/>
                    <a:pt x="58" y="419"/>
                  </a:cubicBezTo>
                  <a:cubicBezTo>
                    <a:pt x="57" y="422"/>
                    <a:pt x="57" y="422"/>
                    <a:pt x="57" y="422"/>
                  </a:cubicBezTo>
                  <a:cubicBezTo>
                    <a:pt x="44" y="418"/>
                    <a:pt x="44" y="418"/>
                    <a:pt x="44" y="418"/>
                  </a:cubicBezTo>
                  <a:cubicBezTo>
                    <a:pt x="25" y="419"/>
                    <a:pt x="25" y="419"/>
                    <a:pt x="25" y="419"/>
                  </a:cubicBezTo>
                  <a:cubicBezTo>
                    <a:pt x="17" y="417"/>
                    <a:pt x="17" y="417"/>
                    <a:pt x="17" y="417"/>
                  </a:cubicBezTo>
                  <a:cubicBezTo>
                    <a:pt x="13" y="408"/>
                    <a:pt x="13" y="408"/>
                    <a:pt x="13" y="408"/>
                  </a:cubicBezTo>
                  <a:cubicBezTo>
                    <a:pt x="12" y="396"/>
                    <a:pt x="12" y="396"/>
                    <a:pt x="12" y="396"/>
                  </a:cubicBezTo>
                  <a:cubicBezTo>
                    <a:pt x="4" y="395"/>
                    <a:pt x="4" y="395"/>
                    <a:pt x="4" y="395"/>
                  </a:cubicBezTo>
                  <a:cubicBezTo>
                    <a:pt x="1" y="390"/>
                    <a:pt x="1" y="390"/>
                    <a:pt x="1" y="390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" y="374"/>
                    <a:pt x="1" y="374"/>
                    <a:pt x="1" y="374"/>
                  </a:cubicBezTo>
                  <a:cubicBezTo>
                    <a:pt x="7" y="368"/>
                    <a:pt x="7" y="368"/>
                    <a:pt x="7" y="368"/>
                  </a:cubicBezTo>
                  <a:cubicBezTo>
                    <a:pt x="13" y="360"/>
                    <a:pt x="13" y="360"/>
                    <a:pt x="13" y="360"/>
                  </a:cubicBezTo>
                  <a:cubicBezTo>
                    <a:pt x="14" y="346"/>
                    <a:pt x="14" y="346"/>
                    <a:pt x="14" y="346"/>
                  </a:cubicBezTo>
                  <a:cubicBezTo>
                    <a:pt x="20" y="337"/>
                    <a:pt x="20" y="337"/>
                    <a:pt x="20" y="337"/>
                  </a:cubicBezTo>
                  <a:cubicBezTo>
                    <a:pt x="21" y="318"/>
                    <a:pt x="21" y="318"/>
                    <a:pt x="21" y="318"/>
                  </a:cubicBezTo>
                  <a:cubicBezTo>
                    <a:pt x="22" y="309"/>
                    <a:pt x="22" y="309"/>
                    <a:pt x="22" y="309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6" y="282"/>
                    <a:pt x="16" y="282"/>
                    <a:pt x="16" y="282"/>
                  </a:cubicBezTo>
                  <a:cubicBezTo>
                    <a:pt x="17" y="270"/>
                    <a:pt x="17" y="270"/>
                    <a:pt x="17" y="270"/>
                  </a:cubicBezTo>
                  <a:cubicBezTo>
                    <a:pt x="19" y="261"/>
                    <a:pt x="19" y="261"/>
                    <a:pt x="19" y="261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6" y="227"/>
                    <a:pt x="26" y="227"/>
                    <a:pt x="26" y="227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30" y="219"/>
                    <a:pt x="30" y="219"/>
                    <a:pt x="30" y="219"/>
                  </a:cubicBezTo>
                  <a:cubicBezTo>
                    <a:pt x="29" y="208"/>
                    <a:pt x="29" y="208"/>
                    <a:pt x="29" y="208"/>
                  </a:cubicBezTo>
                  <a:cubicBezTo>
                    <a:pt x="28" y="191"/>
                    <a:pt x="28" y="191"/>
                    <a:pt x="28" y="191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37" y="168"/>
                    <a:pt x="37" y="168"/>
                    <a:pt x="37" y="168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2" y="147"/>
                    <a:pt x="42" y="147"/>
                    <a:pt x="42" y="147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73" y="24"/>
                    <a:pt x="73" y="24"/>
                    <a:pt x="73" y="24"/>
                  </a:cubicBezTo>
                  <a:lnTo>
                    <a:pt x="75" y="1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2" name="Freeform 1256"/>
            <p:cNvSpPr>
              <a:spLocks/>
            </p:cNvSpPr>
            <p:nvPr/>
          </p:nvSpPr>
          <p:spPr bwMode="gray">
            <a:xfrm>
              <a:off x="2887941" y="5281888"/>
              <a:ext cx="210947" cy="1050141"/>
            </a:xfrm>
            <a:custGeom>
              <a:avLst/>
              <a:gdLst>
                <a:gd name="T0" fmla="*/ 71 w 102"/>
                <a:gd name="T1" fmla="*/ 2 h 506"/>
                <a:gd name="T2" fmla="*/ 84 w 102"/>
                <a:gd name="T3" fmla="*/ 29 h 506"/>
                <a:gd name="T4" fmla="*/ 93 w 102"/>
                <a:gd name="T5" fmla="*/ 61 h 506"/>
                <a:gd name="T6" fmla="*/ 100 w 102"/>
                <a:gd name="T7" fmla="*/ 81 h 506"/>
                <a:gd name="T8" fmla="*/ 83 w 102"/>
                <a:gd name="T9" fmla="*/ 97 h 506"/>
                <a:gd name="T10" fmla="*/ 67 w 102"/>
                <a:gd name="T11" fmla="*/ 149 h 506"/>
                <a:gd name="T12" fmla="*/ 61 w 102"/>
                <a:gd name="T13" fmla="*/ 187 h 506"/>
                <a:gd name="T14" fmla="*/ 63 w 102"/>
                <a:gd name="T15" fmla="*/ 226 h 506"/>
                <a:gd name="T16" fmla="*/ 55 w 102"/>
                <a:gd name="T17" fmla="*/ 265 h 506"/>
                <a:gd name="T18" fmla="*/ 45 w 102"/>
                <a:gd name="T19" fmla="*/ 320 h 506"/>
                <a:gd name="T20" fmla="*/ 45 w 102"/>
                <a:gd name="T21" fmla="*/ 344 h 506"/>
                <a:gd name="T22" fmla="*/ 47 w 102"/>
                <a:gd name="T23" fmla="*/ 377 h 506"/>
                <a:gd name="T24" fmla="*/ 39 w 102"/>
                <a:gd name="T25" fmla="*/ 419 h 506"/>
                <a:gd name="T26" fmla="*/ 26 w 102"/>
                <a:gd name="T27" fmla="*/ 441 h 506"/>
                <a:gd name="T28" fmla="*/ 38 w 102"/>
                <a:gd name="T29" fmla="*/ 456 h 506"/>
                <a:gd name="T30" fmla="*/ 51 w 102"/>
                <a:gd name="T31" fmla="*/ 479 h 506"/>
                <a:gd name="T32" fmla="*/ 65 w 102"/>
                <a:gd name="T33" fmla="*/ 487 h 506"/>
                <a:gd name="T34" fmla="*/ 55 w 102"/>
                <a:gd name="T35" fmla="*/ 501 h 506"/>
                <a:gd name="T36" fmla="*/ 43 w 102"/>
                <a:gd name="T37" fmla="*/ 502 h 506"/>
                <a:gd name="T38" fmla="*/ 52 w 102"/>
                <a:gd name="T39" fmla="*/ 491 h 506"/>
                <a:gd name="T40" fmla="*/ 38 w 102"/>
                <a:gd name="T41" fmla="*/ 497 h 506"/>
                <a:gd name="T42" fmla="*/ 34 w 102"/>
                <a:gd name="T43" fmla="*/ 488 h 506"/>
                <a:gd name="T44" fmla="*/ 28 w 102"/>
                <a:gd name="T45" fmla="*/ 485 h 506"/>
                <a:gd name="T46" fmla="*/ 31 w 102"/>
                <a:gd name="T47" fmla="*/ 476 h 506"/>
                <a:gd name="T48" fmla="*/ 19 w 102"/>
                <a:gd name="T49" fmla="*/ 474 h 506"/>
                <a:gd name="T50" fmla="*/ 15 w 102"/>
                <a:gd name="T51" fmla="*/ 456 h 506"/>
                <a:gd name="T52" fmla="*/ 12 w 102"/>
                <a:gd name="T53" fmla="*/ 442 h 506"/>
                <a:gd name="T54" fmla="*/ 5 w 102"/>
                <a:gd name="T55" fmla="*/ 419 h 506"/>
                <a:gd name="T56" fmla="*/ 14 w 102"/>
                <a:gd name="T57" fmla="*/ 426 h 506"/>
                <a:gd name="T58" fmla="*/ 21 w 102"/>
                <a:gd name="T59" fmla="*/ 417 h 506"/>
                <a:gd name="T60" fmla="*/ 20 w 102"/>
                <a:gd name="T61" fmla="*/ 411 h 506"/>
                <a:gd name="T62" fmla="*/ 14 w 102"/>
                <a:gd name="T63" fmla="*/ 403 h 506"/>
                <a:gd name="T64" fmla="*/ 12 w 102"/>
                <a:gd name="T65" fmla="*/ 398 h 506"/>
                <a:gd name="T66" fmla="*/ 8 w 102"/>
                <a:gd name="T67" fmla="*/ 385 h 506"/>
                <a:gd name="T68" fmla="*/ 18 w 102"/>
                <a:gd name="T69" fmla="*/ 380 h 506"/>
                <a:gd name="T70" fmla="*/ 31 w 102"/>
                <a:gd name="T71" fmla="*/ 371 h 506"/>
                <a:gd name="T72" fmla="*/ 33 w 102"/>
                <a:gd name="T73" fmla="*/ 348 h 506"/>
                <a:gd name="T74" fmla="*/ 34 w 102"/>
                <a:gd name="T75" fmla="*/ 330 h 506"/>
                <a:gd name="T76" fmla="*/ 27 w 102"/>
                <a:gd name="T77" fmla="*/ 322 h 506"/>
                <a:gd name="T78" fmla="*/ 24 w 102"/>
                <a:gd name="T79" fmla="*/ 343 h 506"/>
                <a:gd name="T80" fmla="*/ 16 w 102"/>
                <a:gd name="T81" fmla="*/ 338 h 506"/>
                <a:gd name="T82" fmla="*/ 21 w 102"/>
                <a:gd name="T83" fmla="*/ 321 h 506"/>
                <a:gd name="T84" fmla="*/ 24 w 102"/>
                <a:gd name="T85" fmla="*/ 296 h 506"/>
                <a:gd name="T86" fmla="*/ 25 w 102"/>
                <a:gd name="T87" fmla="*/ 274 h 506"/>
                <a:gd name="T88" fmla="*/ 28 w 102"/>
                <a:gd name="T89" fmla="*/ 259 h 506"/>
                <a:gd name="T90" fmla="*/ 38 w 102"/>
                <a:gd name="T91" fmla="*/ 230 h 506"/>
                <a:gd name="T92" fmla="*/ 48 w 102"/>
                <a:gd name="T93" fmla="*/ 202 h 506"/>
                <a:gd name="T94" fmla="*/ 52 w 102"/>
                <a:gd name="T95" fmla="*/ 161 h 506"/>
                <a:gd name="T96" fmla="*/ 52 w 102"/>
                <a:gd name="T97" fmla="*/ 145 h 506"/>
                <a:gd name="T98" fmla="*/ 61 w 102"/>
                <a:gd name="T99" fmla="*/ 73 h 506"/>
                <a:gd name="T100" fmla="*/ 62 w 102"/>
                <a:gd name="T101" fmla="*/ 14 h 5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2"/>
                <a:gd name="T154" fmla="*/ 0 h 506"/>
                <a:gd name="T155" fmla="*/ 102 w 102"/>
                <a:gd name="T156" fmla="*/ 506 h 50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2" h="506">
                  <a:moveTo>
                    <a:pt x="62" y="14"/>
                  </a:moveTo>
                  <a:lnTo>
                    <a:pt x="67" y="12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76" y="9"/>
                  </a:lnTo>
                  <a:lnTo>
                    <a:pt x="84" y="29"/>
                  </a:lnTo>
                  <a:lnTo>
                    <a:pt x="83" y="41"/>
                  </a:lnTo>
                  <a:lnTo>
                    <a:pt x="89" y="51"/>
                  </a:lnTo>
                  <a:lnTo>
                    <a:pt x="93" y="61"/>
                  </a:lnTo>
                  <a:lnTo>
                    <a:pt x="94" y="71"/>
                  </a:lnTo>
                  <a:lnTo>
                    <a:pt x="102" y="71"/>
                  </a:lnTo>
                  <a:lnTo>
                    <a:pt x="100" y="81"/>
                  </a:lnTo>
                  <a:lnTo>
                    <a:pt x="93" y="89"/>
                  </a:lnTo>
                  <a:lnTo>
                    <a:pt x="86" y="92"/>
                  </a:lnTo>
                  <a:lnTo>
                    <a:pt x="83" y="97"/>
                  </a:lnTo>
                  <a:lnTo>
                    <a:pt x="85" y="119"/>
                  </a:lnTo>
                  <a:lnTo>
                    <a:pt x="71" y="140"/>
                  </a:lnTo>
                  <a:lnTo>
                    <a:pt x="67" y="149"/>
                  </a:lnTo>
                  <a:lnTo>
                    <a:pt x="64" y="167"/>
                  </a:lnTo>
                  <a:lnTo>
                    <a:pt x="61" y="175"/>
                  </a:lnTo>
                  <a:lnTo>
                    <a:pt x="61" y="187"/>
                  </a:lnTo>
                  <a:lnTo>
                    <a:pt x="68" y="205"/>
                  </a:lnTo>
                  <a:lnTo>
                    <a:pt x="66" y="219"/>
                  </a:lnTo>
                  <a:lnTo>
                    <a:pt x="63" y="226"/>
                  </a:lnTo>
                  <a:lnTo>
                    <a:pt x="62" y="242"/>
                  </a:lnTo>
                  <a:lnTo>
                    <a:pt x="54" y="249"/>
                  </a:lnTo>
                  <a:lnTo>
                    <a:pt x="55" y="265"/>
                  </a:lnTo>
                  <a:lnTo>
                    <a:pt x="56" y="277"/>
                  </a:lnTo>
                  <a:lnTo>
                    <a:pt x="46" y="297"/>
                  </a:lnTo>
                  <a:lnTo>
                    <a:pt x="45" y="320"/>
                  </a:lnTo>
                  <a:lnTo>
                    <a:pt x="43" y="329"/>
                  </a:lnTo>
                  <a:lnTo>
                    <a:pt x="42" y="341"/>
                  </a:lnTo>
                  <a:lnTo>
                    <a:pt x="45" y="344"/>
                  </a:lnTo>
                  <a:lnTo>
                    <a:pt x="45" y="360"/>
                  </a:lnTo>
                  <a:lnTo>
                    <a:pt x="48" y="368"/>
                  </a:lnTo>
                  <a:lnTo>
                    <a:pt x="47" y="377"/>
                  </a:lnTo>
                  <a:lnTo>
                    <a:pt x="46" y="396"/>
                  </a:lnTo>
                  <a:lnTo>
                    <a:pt x="40" y="405"/>
                  </a:lnTo>
                  <a:lnTo>
                    <a:pt x="39" y="419"/>
                  </a:lnTo>
                  <a:lnTo>
                    <a:pt x="33" y="427"/>
                  </a:lnTo>
                  <a:lnTo>
                    <a:pt x="27" y="433"/>
                  </a:lnTo>
                  <a:lnTo>
                    <a:pt x="26" y="441"/>
                  </a:lnTo>
                  <a:lnTo>
                    <a:pt x="27" y="448"/>
                  </a:lnTo>
                  <a:lnTo>
                    <a:pt x="30" y="455"/>
                  </a:lnTo>
                  <a:lnTo>
                    <a:pt x="38" y="456"/>
                  </a:lnTo>
                  <a:lnTo>
                    <a:pt x="39" y="468"/>
                  </a:lnTo>
                  <a:lnTo>
                    <a:pt x="43" y="477"/>
                  </a:lnTo>
                  <a:lnTo>
                    <a:pt x="51" y="479"/>
                  </a:lnTo>
                  <a:lnTo>
                    <a:pt x="70" y="478"/>
                  </a:lnTo>
                  <a:lnTo>
                    <a:pt x="72" y="484"/>
                  </a:lnTo>
                  <a:lnTo>
                    <a:pt x="65" y="487"/>
                  </a:lnTo>
                  <a:lnTo>
                    <a:pt x="59" y="489"/>
                  </a:lnTo>
                  <a:lnTo>
                    <a:pt x="55" y="494"/>
                  </a:lnTo>
                  <a:lnTo>
                    <a:pt x="55" y="501"/>
                  </a:lnTo>
                  <a:lnTo>
                    <a:pt x="54" y="506"/>
                  </a:lnTo>
                  <a:lnTo>
                    <a:pt x="47" y="505"/>
                  </a:lnTo>
                  <a:lnTo>
                    <a:pt x="43" y="502"/>
                  </a:lnTo>
                  <a:lnTo>
                    <a:pt x="44" y="499"/>
                  </a:lnTo>
                  <a:lnTo>
                    <a:pt x="49" y="496"/>
                  </a:lnTo>
                  <a:lnTo>
                    <a:pt x="52" y="491"/>
                  </a:lnTo>
                  <a:lnTo>
                    <a:pt x="48" y="488"/>
                  </a:lnTo>
                  <a:lnTo>
                    <a:pt x="42" y="492"/>
                  </a:lnTo>
                  <a:lnTo>
                    <a:pt x="38" y="497"/>
                  </a:lnTo>
                  <a:lnTo>
                    <a:pt x="32" y="496"/>
                  </a:lnTo>
                  <a:lnTo>
                    <a:pt x="29" y="491"/>
                  </a:lnTo>
                  <a:lnTo>
                    <a:pt x="34" y="488"/>
                  </a:lnTo>
                  <a:lnTo>
                    <a:pt x="36" y="484"/>
                  </a:lnTo>
                  <a:lnTo>
                    <a:pt x="35" y="481"/>
                  </a:lnTo>
                  <a:lnTo>
                    <a:pt x="28" y="485"/>
                  </a:lnTo>
                  <a:lnTo>
                    <a:pt x="21" y="486"/>
                  </a:lnTo>
                  <a:lnTo>
                    <a:pt x="23" y="480"/>
                  </a:lnTo>
                  <a:lnTo>
                    <a:pt x="31" y="476"/>
                  </a:lnTo>
                  <a:lnTo>
                    <a:pt x="31" y="472"/>
                  </a:lnTo>
                  <a:lnTo>
                    <a:pt x="26" y="473"/>
                  </a:lnTo>
                  <a:lnTo>
                    <a:pt x="19" y="474"/>
                  </a:lnTo>
                  <a:lnTo>
                    <a:pt x="21" y="467"/>
                  </a:lnTo>
                  <a:lnTo>
                    <a:pt x="17" y="464"/>
                  </a:lnTo>
                  <a:lnTo>
                    <a:pt x="15" y="456"/>
                  </a:lnTo>
                  <a:lnTo>
                    <a:pt x="15" y="452"/>
                  </a:lnTo>
                  <a:lnTo>
                    <a:pt x="15" y="446"/>
                  </a:lnTo>
                  <a:lnTo>
                    <a:pt x="12" y="442"/>
                  </a:lnTo>
                  <a:lnTo>
                    <a:pt x="7" y="436"/>
                  </a:lnTo>
                  <a:lnTo>
                    <a:pt x="5" y="430"/>
                  </a:lnTo>
                  <a:lnTo>
                    <a:pt x="5" y="419"/>
                  </a:lnTo>
                  <a:lnTo>
                    <a:pt x="10" y="418"/>
                  </a:lnTo>
                  <a:lnTo>
                    <a:pt x="11" y="420"/>
                  </a:lnTo>
                  <a:lnTo>
                    <a:pt x="14" y="426"/>
                  </a:lnTo>
                  <a:lnTo>
                    <a:pt x="17" y="425"/>
                  </a:lnTo>
                  <a:lnTo>
                    <a:pt x="18" y="417"/>
                  </a:lnTo>
                  <a:lnTo>
                    <a:pt x="21" y="417"/>
                  </a:lnTo>
                  <a:lnTo>
                    <a:pt x="24" y="416"/>
                  </a:lnTo>
                  <a:lnTo>
                    <a:pt x="24" y="410"/>
                  </a:lnTo>
                  <a:lnTo>
                    <a:pt x="20" y="411"/>
                  </a:lnTo>
                  <a:lnTo>
                    <a:pt x="15" y="412"/>
                  </a:lnTo>
                  <a:lnTo>
                    <a:pt x="13" y="408"/>
                  </a:lnTo>
                  <a:lnTo>
                    <a:pt x="14" y="403"/>
                  </a:lnTo>
                  <a:lnTo>
                    <a:pt x="17" y="401"/>
                  </a:lnTo>
                  <a:lnTo>
                    <a:pt x="17" y="398"/>
                  </a:lnTo>
                  <a:lnTo>
                    <a:pt x="12" y="398"/>
                  </a:lnTo>
                  <a:lnTo>
                    <a:pt x="0" y="397"/>
                  </a:lnTo>
                  <a:lnTo>
                    <a:pt x="4" y="391"/>
                  </a:lnTo>
                  <a:lnTo>
                    <a:pt x="8" y="385"/>
                  </a:lnTo>
                  <a:lnTo>
                    <a:pt x="12" y="380"/>
                  </a:lnTo>
                  <a:lnTo>
                    <a:pt x="16" y="377"/>
                  </a:lnTo>
                  <a:lnTo>
                    <a:pt x="18" y="380"/>
                  </a:lnTo>
                  <a:lnTo>
                    <a:pt x="21" y="388"/>
                  </a:lnTo>
                  <a:lnTo>
                    <a:pt x="26" y="381"/>
                  </a:lnTo>
                  <a:lnTo>
                    <a:pt x="31" y="371"/>
                  </a:lnTo>
                  <a:lnTo>
                    <a:pt x="29" y="363"/>
                  </a:lnTo>
                  <a:lnTo>
                    <a:pt x="29" y="355"/>
                  </a:lnTo>
                  <a:lnTo>
                    <a:pt x="33" y="348"/>
                  </a:lnTo>
                  <a:lnTo>
                    <a:pt x="31" y="340"/>
                  </a:lnTo>
                  <a:lnTo>
                    <a:pt x="33" y="335"/>
                  </a:lnTo>
                  <a:lnTo>
                    <a:pt x="34" y="330"/>
                  </a:lnTo>
                  <a:lnTo>
                    <a:pt x="34" y="322"/>
                  </a:lnTo>
                  <a:lnTo>
                    <a:pt x="30" y="321"/>
                  </a:lnTo>
                  <a:lnTo>
                    <a:pt x="27" y="322"/>
                  </a:lnTo>
                  <a:lnTo>
                    <a:pt x="25" y="329"/>
                  </a:lnTo>
                  <a:lnTo>
                    <a:pt x="23" y="334"/>
                  </a:lnTo>
                  <a:lnTo>
                    <a:pt x="24" y="343"/>
                  </a:lnTo>
                  <a:lnTo>
                    <a:pt x="21" y="347"/>
                  </a:lnTo>
                  <a:lnTo>
                    <a:pt x="17" y="345"/>
                  </a:lnTo>
                  <a:lnTo>
                    <a:pt x="16" y="338"/>
                  </a:lnTo>
                  <a:lnTo>
                    <a:pt x="16" y="329"/>
                  </a:lnTo>
                  <a:lnTo>
                    <a:pt x="19" y="324"/>
                  </a:lnTo>
                  <a:lnTo>
                    <a:pt x="21" y="321"/>
                  </a:lnTo>
                  <a:lnTo>
                    <a:pt x="21" y="313"/>
                  </a:lnTo>
                  <a:lnTo>
                    <a:pt x="22" y="302"/>
                  </a:lnTo>
                  <a:lnTo>
                    <a:pt x="24" y="296"/>
                  </a:lnTo>
                  <a:lnTo>
                    <a:pt x="29" y="289"/>
                  </a:lnTo>
                  <a:lnTo>
                    <a:pt x="26" y="282"/>
                  </a:lnTo>
                  <a:lnTo>
                    <a:pt x="25" y="274"/>
                  </a:lnTo>
                  <a:lnTo>
                    <a:pt x="25" y="268"/>
                  </a:lnTo>
                  <a:lnTo>
                    <a:pt x="23" y="259"/>
                  </a:lnTo>
                  <a:lnTo>
                    <a:pt x="28" y="259"/>
                  </a:lnTo>
                  <a:lnTo>
                    <a:pt x="31" y="249"/>
                  </a:lnTo>
                  <a:lnTo>
                    <a:pt x="36" y="239"/>
                  </a:lnTo>
                  <a:lnTo>
                    <a:pt x="38" y="230"/>
                  </a:lnTo>
                  <a:lnTo>
                    <a:pt x="43" y="219"/>
                  </a:lnTo>
                  <a:lnTo>
                    <a:pt x="45" y="209"/>
                  </a:lnTo>
                  <a:lnTo>
                    <a:pt x="48" y="202"/>
                  </a:lnTo>
                  <a:lnTo>
                    <a:pt x="47" y="175"/>
                  </a:lnTo>
                  <a:lnTo>
                    <a:pt x="47" y="166"/>
                  </a:lnTo>
                  <a:lnTo>
                    <a:pt x="52" y="161"/>
                  </a:lnTo>
                  <a:lnTo>
                    <a:pt x="53" y="154"/>
                  </a:lnTo>
                  <a:lnTo>
                    <a:pt x="49" y="150"/>
                  </a:lnTo>
                  <a:lnTo>
                    <a:pt x="52" y="145"/>
                  </a:lnTo>
                  <a:lnTo>
                    <a:pt x="55" y="129"/>
                  </a:lnTo>
                  <a:lnTo>
                    <a:pt x="59" y="107"/>
                  </a:lnTo>
                  <a:lnTo>
                    <a:pt x="61" y="73"/>
                  </a:lnTo>
                  <a:lnTo>
                    <a:pt x="65" y="39"/>
                  </a:lnTo>
                  <a:lnTo>
                    <a:pt x="64" y="21"/>
                  </a:lnTo>
                  <a:lnTo>
                    <a:pt x="62" y="1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3" name="Freeform 1257"/>
            <p:cNvSpPr>
              <a:spLocks/>
            </p:cNvSpPr>
            <p:nvPr/>
          </p:nvSpPr>
          <p:spPr bwMode="gray">
            <a:xfrm>
              <a:off x="3062131" y="6303258"/>
              <a:ext cx="87895" cy="70329"/>
            </a:xfrm>
            <a:custGeom>
              <a:avLst/>
              <a:gdLst>
                <a:gd name="T0" fmla="*/ 0 w 42"/>
                <a:gd name="T1" fmla="*/ 0 h 34"/>
                <a:gd name="T2" fmla="*/ 0 w 42"/>
                <a:gd name="T3" fmla="*/ 31 h 34"/>
                <a:gd name="T4" fmla="*/ 9 w 42"/>
                <a:gd name="T5" fmla="*/ 31 h 34"/>
                <a:gd name="T6" fmla="*/ 17 w 42"/>
                <a:gd name="T7" fmla="*/ 31 h 34"/>
                <a:gd name="T8" fmla="*/ 27 w 42"/>
                <a:gd name="T9" fmla="*/ 34 h 34"/>
                <a:gd name="T10" fmla="*/ 37 w 42"/>
                <a:gd name="T11" fmla="*/ 33 h 34"/>
                <a:gd name="T12" fmla="*/ 42 w 42"/>
                <a:gd name="T13" fmla="*/ 31 h 34"/>
                <a:gd name="T14" fmla="*/ 37 w 42"/>
                <a:gd name="T15" fmla="*/ 29 h 34"/>
                <a:gd name="T16" fmla="*/ 25 w 42"/>
                <a:gd name="T17" fmla="*/ 26 h 34"/>
                <a:gd name="T18" fmla="*/ 16 w 42"/>
                <a:gd name="T19" fmla="*/ 20 h 34"/>
                <a:gd name="T20" fmla="*/ 5 w 42"/>
                <a:gd name="T21" fmla="*/ 12 h 34"/>
                <a:gd name="T22" fmla="*/ 3 w 42"/>
                <a:gd name="T23" fmla="*/ 6 h 34"/>
                <a:gd name="T24" fmla="*/ 2 w 42"/>
                <a:gd name="T25" fmla="*/ 1 h 34"/>
                <a:gd name="T26" fmla="*/ 0 w 42"/>
                <a:gd name="T27" fmla="*/ 0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34"/>
                <a:gd name="T44" fmla="*/ 42 w 42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34">
                  <a:moveTo>
                    <a:pt x="0" y="0"/>
                  </a:moveTo>
                  <a:lnTo>
                    <a:pt x="0" y="31"/>
                  </a:lnTo>
                  <a:lnTo>
                    <a:pt x="9" y="31"/>
                  </a:lnTo>
                  <a:lnTo>
                    <a:pt x="17" y="31"/>
                  </a:lnTo>
                  <a:lnTo>
                    <a:pt x="27" y="34"/>
                  </a:lnTo>
                  <a:lnTo>
                    <a:pt x="37" y="33"/>
                  </a:lnTo>
                  <a:lnTo>
                    <a:pt x="42" y="31"/>
                  </a:lnTo>
                  <a:lnTo>
                    <a:pt x="37" y="29"/>
                  </a:lnTo>
                  <a:lnTo>
                    <a:pt x="25" y="26"/>
                  </a:lnTo>
                  <a:lnTo>
                    <a:pt x="16" y="20"/>
                  </a:lnTo>
                  <a:lnTo>
                    <a:pt x="5" y="12"/>
                  </a:lnTo>
                  <a:lnTo>
                    <a:pt x="3" y="6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4" name="Freeform 1258"/>
            <p:cNvSpPr>
              <a:spLocks/>
            </p:cNvSpPr>
            <p:nvPr/>
          </p:nvSpPr>
          <p:spPr bwMode="gray">
            <a:xfrm>
              <a:off x="2998208" y="6293668"/>
              <a:ext cx="105473" cy="99100"/>
            </a:xfrm>
            <a:custGeom>
              <a:avLst/>
              <a:gdLst>
                <a:gd name="T0" fmla="*/ 1 w 51"/>
                <a:gd name="T1" fmla="*/ 34 h 48"/>
                <a:gd name="T2" fmla="*/ 0 w 51"/>
                <a:gd name="T3" fmla="*/ 30 h 48"/>
                <a:gd name="T4" fmla="*/ 3 w 51"/>
                <a:gd name="T5" fmla="*/ 28 h 48"/>
                <a:gd name="T6" fmla="*/ 7 w 51"/>
                <a:gd name="T7" fmla="*/ 29 h 48"/>
                <a:gd name="T8" fmla="*/ 14 w 51"/>
                <a:gd name="T9" fmla="*/ 29 h 48"/>
                <a:gd name="T10" fmla="*/ 18 w 51"/>
                <a:gd name="T11" fmla="*/ 30 h 48"/>
                <a:gd name="T12" fmla="*/ 22 w 51"/>
                <a:gd name="T13" fmla="*/ 29 h 48"/>
                <a:gd name="T14" fmla="*/ 16 w 51"/>
                <a:gd name="T15" fmla="*/ 25 h 48"/>
                <a:gd name="T16" fmla="*/ 11 w 51"/>
                <a:gd name="T17" fmla="*/ 21 h 48"/>
                <a:gd name="T18" fmla="*/ 13 w 51"/>
                <a:gd name="T19" fmla="*/ 17 h 48"/>
                <a:gd name="T20" fmla="*/ 16 w 51"/>
                <a:gd name="T21" fmla="*/ 17 h 48"/>
                <a:gd name="T22" fmla="*/ 20 w 51"/>
                <a:gd name="T23" fmla="*/ 15 h 48"/>
                <a:gd name="T24" fmla="*/ 19 w 51"/>
                <a:gd name="T25" fmla="*/ 10 h 48"/>
                <a:gd name="T26" fmla="*/ 14 w 51"/>
                <a:gd name="T27" fmla="*/ 12 h 48"/>
                <a:gd name="T28" fmla="*/ 10 w 51"/>
                <a:gd name="T29" fmla="*/ 14 h 48"/>
                <a:gd name="T30" fmla="*/ 8 w 51"/>
                <a:gd name="T31" fmla="*/ 10 h 48"/>
                <a:gd name="T32" fmla="*/ 9 w 51"/>
                <a:gd name="T33" fmla="*/ 7 h 48"/>
                <a:gd name="T34" fmla="*/ 14 w 51"/>
                <a:gd name="T35" fmla="*/ 4 h 48"/>
                <a:gd name="T36" fmla="*/ 18 w 51"/>
                <a:gd name="T37" fmla="*/ 2 h 48"/>
                <a:gd name="T38" fmla="*/ 23 w 51"/>
                <a:gd name="T39" fmla="*/ 0 h 48"/>
                <a:gd name="T40" fmla="*/ 27 w 51"/>
                <a:gd name="T41" fmla="*/ 0 h 48"/>
                <a:gd name="T42" fmla="*/ 31 w 51"/>
                <a:gd name="T43" fmla="*/ 5 h 48"/>
                <a:gd name="T44" fmla="*/ 31 w 51"/>
                <a:gd name="T45" fmla="*/ 36 h 48"/>
                <a:gd name="T46" fmla="*/ 48 w 51"/>
                <a:gd name="T47" fmla="*/ 36 h 48"/>
                <a:gd name="T48" fmla="*/ 51 w 51"/>
                <a:gd name="T49" fmla="*/ 39 h 48"/>
                <a:gd name="T50" fmla="*/ 50 w 51"/>
                <a:gd name="T51" fmla="*/ 42 h 48"/>
                <a:gd name="T52" fmla="*/ 45 w 51"/>
                <a:gd name="T53" fmla="*/ 43 h 48"/>
                <a:gd name="T54" fmla="*/ 39 w 51"/>
                <a:gd name="T55" fmla="*/ 44 h 48"/>
                <a:gd name="T56" fmla="*/ 32 w 51"/>
                <a:gd name="T57" fmla="*/ 44 h 48"/>
                <a:gd name="T58" fmla="*/ 31 w 51"/>
                <a:gd name="T59" fmla="*/ 48 h 48"/>
                <a:gd name="T60" fmla="*/ 25 w 51"/>
                <a:gd name="T61" fmla="*/ 47 h 48"/>
                <a:gd name="T62" fmla="*/ 17 w 51"/>
                <a:gd name="T63" fmla="*/ 45 h 48"/>
                <a:gd name="T64" fmla="*/ 14 w 51"/>
                <a:gd name="T65" fmla="*/ 41 h 48"/>
                <a:gd name="T66" fmla="*/ 15 w 51"/>
                <a:gd name="T67" fmla="*/ 38 h 48"/>
                <a:gd name="T68" fmla="*/ 11 w 51"/>
                <a:gd name="T69" fmla="*/ 37 h 48"/>
                <a:gd name="T70" fmla="*/ 9 w 51"/>
                <a:gd name="T71" fmla="*/ 38 h 48"/>
                <a:gd name="T72" fmla="*/ 8 w 51"/>
                <a:gd name="T73" fmla="*/ 42 h 48"/>
                <a:gd name="T74" fmla="*/ 1 w 51"/>
                <a:gd name="T75" fmla="*/ 38 h 48"/>
                <a:gd name="T76" fmla="*/ 1 w 51"/>
                <a:gd name="T77" fmla="*/ 34 h 4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1"/>
                <a:gd name="T118" fmla="*/ 0 h 48"/>
                <a:gd name="T119" fmla="*/ 51 w 51"/>
                <a:gd name="T120" fmla="*/ 48 h 4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1" h="48">
                  <a:moveTo>
                    <a:pt x="1" y="34"/>
                  </a:moveTo>
                  <a:lnTo>
                    <a:pt x="0" y="30"/>
                  </a:lnTo>
                  <a:lnTo>
                    <a:pt x="3" y="28"/>
                  </a:lnTo>
                  <a:lnTo>
                    <a:pt x="7" y="29"/>
                  </a:lnTo>
                  <a:lnTo>
                    <a:pt x="14" y="29"/>
                  </a:lnTo>
                  <a:lnTo>
                    <a:pt x="18" y="30"/>
                  </a:lnTo>
                  <a:lnTo>
                    <a:pt x="22" y="29"/>
                  </a:lnTo>
                  <a:lnTo>
                    <a:pt x="16" y="25"/>
                  </a:lnTo>
                  <a:lnTo>
                    <a:pt x="11" y="21"/>
                  </a:lnTo>
                  <a:lnTo>
                    <a:pt x="13" y="17"/>
                  </a:lnTo>
                  <a:lnTo>
                    <a:pt x="16" y="17"/>
                  </a:lnTo>
                  <a:lnTo>
                    <a:pt x="20" y="15"/>
                  </a:lnTo>
                  <a:lnTo>
                    <a:pt x="19" y="10"/>
                  </a:lnTo>
                  <a:lnTo>
                    <a:pt x="14" y="12"/>
                  </a:lnTo>
                  <a:lnTo>
                    <a:pt x="10" y="14"/>
                  </a:lnTo>
                  <a:lnTo>
                    <a:pt x="8" y="10"/>
                  </a:lnTo>
                  <a:lnTo>
                    <a:pt x="9" y="7"/>
                  </a:lnTo>
                  <a:lnTo>
                    <a:pt x="14" y="4"/>
                  </a:lnTo>
                  <a:lnTo>
                    <a:pt x="18" y="2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1" y="5"/>
                  </a:lnTo>
                  <a:lnTo>
                    <a:pt x="31" y="36"/>
                  </a:lnTo>
                  <a:lnTo>
                    <a:pt x="48" y="36"/>
                  </a:lnTo>
                  <a:lnTo>
                    <a:pt x="51" y="39"/>
                  </a:lnTo>
                  <a:lnTo>
                    <a:pt x="50" y="42"/>
                  </a:lnTo>
                  <a:lnTo>
                    <a:pt x="45" y="43"/>
                  </a:lnTo>
                  <a:lnTo>
                    <a:pt x="39" y="44"/>
                  </a:lnTo>
                  <a:lnTo>
                    <a:pt x="32" y="44"/>
                  </a:lnTo>
                  <a:lnTo>
                    <a:pt x="31" y="48"/>
                  </a:lnTo>
                  <a:lnTo>
                    <a:pt x="25" y="47"/>
                  </a:lnTo>
                  <a:lnTo>
                    <a:pt x="17" y="45"/>
                  </a:lnTo>
                  <a:lnTo>
                    <a:pt x="14" y="41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9" y="38"/>
                  </a:lnTo>
                  <a:lnTo>
                    <a:pt x="8" y="42"/>
                  </a:lnTo>
                  <a:lnTo>
                    <a:pt x="1" y="38"/>
                  </a:lnTo>
                  <a:lnTo>
                    <a:pt x="1" y="3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5" name="Freeform 1259"/>
            <p:cNvSpPr>
              <a:spLocks/>
            </p:cNvSpPr>
            <p:nvPr/>
          </p:nvSpPr>
          <p:spPr bwMode="gray">
            <a:xfrm>
              <a:off x="3257097" y="6248913"/>
              <a:ext cx="30364" cy="30369"/>
            </a:xfrm>
            <a:custGeom>
              <a:avLst/>
              <a:gdLst>
                <a:gd name="T0" fmla="*/ 6 w 15"/>
                <a:gd name="T1" fmla="*/ 3 h 14"/>
                <a:gd name="T2" fmla="*/ 10 w 15"/>
                <a:gd name="T3" fmla="*/ 0 h 14"/>
                <a:gd name="T4" fmla="*/ 15 w 15"/>
                <a:gd name="T5" fmla="*/ 2 h 14"/>
                <a:gd name="T6" fmla="*/ 15 w 15"/>
                <a:gd name="T7" fmla="*/ 5 h 14"/>
                <a:gd name="T8" fmla="*/ 11 w 15"/>
                <a:gd name="T9" fmla="*/ 7 h 14"/>
                <a:gd name="T10" fmla="*/ 7 w 15"/>
                <a:gd name="T11" fmla="*/ 12 h 14"/>
                <a:gd name="T12" fmla="*/ 4 w 15"/>
                <a:gd name="T13" fmla="*/ 14 h 14"/>
                <a:gd name="T14" fmla="*/ 0 w 15"/>
                <a:gd name="T15" fmla="*/ 13 h 14"/>
                <a:gd name="T16" fmla="*/ 0 w 15"/>
                <a:gd name="T17" fmla="*/ 10 h 14"/>
                <a:gd name="T18" fmla="*/ 4 w 15"/>
                <a:gd name="T19" fmla="*/ 6 h 14"/>
                <a:gd name="T20" fmla="*/ 6 w 15"/>
                <a:gd name="T21" fmla="*/ 3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14"/>
                <a:gd name="T35" fmla="*/ 15 w 15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14">
                  <a:moveTo>
                    <a:pt x="6" y="3"/>
                  </a:moveTo>
                  <a:lnTo>
                    <a:pt x="10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6" name="Freeform 1260"/>
            <p:cNvSpPr>
              <a:spLocks/>
            </p:cNvSpPr>
            <p:nvPr/>
          </p:nvSpPr>
          <p:spPr bwMode="gray">
            <a:xfrm>
              <a:off x="3284265" y="6252110"/>
              <a:ext cx="43148" cy="30369"/>
            </a:xfrm>
            <a:custGeom>
              <a:avLst/>
              <a:gdLst>
                <a:gd name="T0" fmla="*/ 5 w 21"/>
                <a:gd name="T1" fmla="*/ 6 h 15"/>
                <a:gd name="T2" fmla="*/ 8 w 21"/>
                <a:gd name="T3" fmla="*/ 1 h 15"/>
                <a:gd name="T4" fmla="*/ 12 w 21"/>
                <a:gd name="T5" fmla="*/ 0 h 15"/>
                <a:gd name="T6" fmla="*/ 17 w 21"/>
                <a:gd name="T7" fmla="*/ 1 h 15"/>
                <a:gd name="T8" fmla="*/ 21 w 21"/>
                <a:gd name="T9" fmla="*/ 3 h 15"/>
                <a:gd name="T10" fmla="*/ 20 w 21"/>
                <a:gd name="T11" fmla="*/ 5 h 15"/>
                <a:gd name="T12" fmla="*/ 17 w 21"/>
                <a:gd name="T13" fmla="*/ 7 h 15"/>
                <a:gd name="T14" fmla="*/ 13 w 21"/>
                <a:gd name="T15" fmla="*/ 8 h 15"/>
                <a:gd name="T16" fmla="*/ 11 w 21"/>
                <a:gd name="T17" fmla="*/ 9 h 15"/>
                <a:gd name="T18" fmla="*/ 9 w 21"/>
                <a:gd name="T19" fmla="*/ 11 h 15"/>
                <a:gd name="T20" fmla="*/ 6 w 21"/>
                <a:gd name="T21" fmla="*/ 13 h 15"/>
                <a:gd name="T22" fmla="*/ 4 w 21"/>
                <a:gd name="T23" fmla="*/ 15 h 15"/>
                <a:gd name="T24" fmla="*/ 0 w 21"/>
                <a:gd name="T25" fmla="*/ 14 h 15"/>
                <a:gd name="T26" fmla="*/ 0 w 21"/>
                <a:gd name="T27" fmla="*/ 10 h 15"/>
                <a:gd name="T28" fmla="*/ 1 w 21"/>
                <a:gd name="T29" fmla="*/ 8 h 15"/>
                <a:gd name="T30" fmla="*/ 5 w 21"/>
                <a:gd name="T31" fmla="*/ 6 h 1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"/>
                <a:gd name="T49" fmla="*/ 0 h 15"/>
                <a:gd name="T50" fmla="*/ 21 w 21"/>
                <a:gd name="T51" fmla="*/ 15 h 1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" h="15">
                  <a:moveTo>
                    <a:pt x="5" y="6"/>
                  </a:move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1" y="3"/>
                  </a:lnTo>
                  <a:lnTo>
                    <a:pt x="20" y="5"/>
                  </a:lnTo>
                  <a:lnTo>
                    <a:pt x="17" y="7"/>
                  </a:lnTo>
                  <a:lnTo>
                    <a:pt x="13" y="8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6" y="13"/>
                  </a:lnTo>
                  <a:lnTo>
                    <a:pt x="4" y="15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8"/>
                  </a:lnTo>
                  <a:lnTo>
                    <a:pt x="5" y="6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7" name="Freeform 1261"/>
            <p:cNvSpPr>
              <a:spLocks/>
            </p:cNvSpPr>
            <p:nvPr/>
          </p:nvSpPr>
          <p:spPr bwMode="gray">
            <a:xfrm>
              <a:off x="2929491" y="4722452"/>
              <a:ext cx="966839" cy="994197"/>
            </a:xfrm>
            <a:custGeom>
              <a:avLst/>
              <a:gdLst>
                <a:gd name="T0" fmla="*/ 273 w 463"/>
                <a:gd name="T1" fmla="*/ 27 h 476"/>
                <a:gd name="T2" fmla="*/ 281 w 463"/>
                <a:gd name="T3" fmla="*/ 52 h 476"/>
                <a:gd name="T4" fmla="*/ 270 w 463"/>
                <a:gd name="T5" fmla="*/ 75 h 476"/>
                <a:gd name="T6" fmla="*/ 289 w 463"/>
                <a:gd name="T7" fmla="*/ 58 h 476"/>
                <a:gd name="T8" fmla="*/ 300 w 463"/>
                <a:gd name="T9" fmla="*/ 73 h 476"/>
                <a:gd name="T10" fmla="*/ 302 w 463"/>
                <a:gd name="T11" fmla="*/ 81 h 476"/>
                <a:gd name="T12" fmla="*/ 317 w 463"/>
                <a:gd name="T13" fmla="*/ 70 h 476"/>
                <a:gd name="T14" fmla="*/ 352 w 463"/>
                <a:gd name="T15" fmla="*/ 90 h 476"/>
                <a:gd name="T16" fmla="*/ 359 w 463"/>
                <a:gd name="T17" fmla="*/ 92 h 476"/>
                <a:gd name="T18" fmla="*/ 393 w 463"/>
                <a:gd name="T19" fmla="*/ 98 h 476"/>
                <a:gd name="T20" fmla="*/ 435 w 463"/>
                <a:gd name="T21" fmla="*/ 120 h 476"/>
                <a:gd name="T22" fmla="*/ 463 w 463"/>
                <a:gd name="T23" fmla="*/ 142 h 476"/>
                <a:gd name="T24" fmla="*/ 433 w 463"/>
                <a:gd name="T25" fmla="*/ 197 h 476"/>
                <a:gd name="T26" fmla="*/ 419 w 463"/>
                <a:gd name="T27" fmla="*/ 217 h 476"/>
                <a:gd name="T28" fmla="*/ 415 w 463"/>
                <a:gd name="T29" fmla="*/ 252 h 476"/>
                <a:gd name="T30" fmla="*/ 399 w 463"/>
                <a:gd name="T31" fmla="*/ 305 h 476"/>
                <a:gd name="T32" fmla="*/ 379 w 463"/>
                <a:gd name="T33" fmla="*/ 338 h 476"/>
                <a:gd name="T34" fmla="*/ 333 w 463"/>
                <a:gd name="T35" fmla="*/ 352 h 476"/>
                <a:gd name="T36" fmla="*/ 301 w 463"/>
                <a:gd name="T37" fmla="*/ 375 h 476"/>
                <a:gd name="T38" fmla="*/ 291 w 463"/>
                <a:gd name="T39" fmla="*/ 419 h 476"/>
                <a:gd name="T40" fmla="*/ 276 w 463"/>
                <a:gd name="T41" fmla="*/ 443 h 476"/>
                <a:gd name="T42" fmla="*/ 265 w 463"/>
                <a:gd name="T43" fmla="*/ 449 h 476"/>
                <a:gd name="T44" fmla="*/ 271 w 463"/>
                <a:gd name="T45" fmla="*/ 435 h 476"/>
                <a:gd name="T46" fmla="*/ 259 w 463"/>
                <a:gd name="T47" fmla="*/ 454 h 476"/>
                <a:gd name="T48" fmla="*/ 247 w 463"/>
                <a:gd name="T49" fmla="*/ 476 h 476"/>
                <a:gd name="T50" fmla="*/ 238 w 463"/>
                <a:gd name="T51" fmla="*/ 456 h 476"/>
                <a:gd name="T52" fmla="*/ 200 w 463"/>
                <a:gd name="T53" fmla="*/ 428 h 476"/>
                <a:gd name="T54" fmla="*/ 235 w 463"/>
                <a:gd name="T55" fmla="*/ 396 h 476"/>
                <a:gd name="T56" fmla="*/ 230 w 463"/>
                <a:gd name="T57" fmla="*/ 371 h 476"/>
                <a:gd name="T58" fmla="*/ 223 w 463"/>
                <a:gd name="T59" fmla="*/ 354 h 476"/>
                <a:gd name="T60" fmla="*/ 204 w 463"/>
                <a:gd name="T61" fmla="*/ 329 h 476"/>
                <a:gd name="T62" fmla="*/ 190 w 463"/>
                <a:gd name="T63" fmla="*/ 301 h 476"/>
                <a:gd name="T64" fmla="*/ 185 w 463"/>
                <a:gd name="T65" fmla="*/ 271 h 476"/>
                <a:gd name="T66" fmla="*/ 162 w 463"/>
                <a:gd name="T67" fmla="*/ 244 h 476"/>
                <a:gd name="T68" fmla="*/ 137 w 463"/>
                <a:gd name="T69" fmla="*/ 219 h 476"/>
                <a:gd name="T70" fmla="*/ 103 w 463"/>
                <a:gd name="T71" fmla="*/ 201 h 476"/>
                <a:gd name="T72" fmla="*/ 78 w 463"/>
                <a:gd name="T73" fmla="*/ 187 h 476"/>
                <a:gd name="T74" fmla="*/ 38 w 463"/>
                <a:gd name="T75" fmla="*/ 186 h 476"/>
                <a:gd name="T76" fmla="*/ 26 w 463"/>
                <a:gd name="T77" fmla="*/ 182 h 476"/>
                <a:gd name="T78" fmla="*/ 6 w 463"/>
                <a:gd name="T79" fmla="*/ 141 h 476"/>
                <a:gd name="T80" fmla="*/ 46 w 463"/>
                <a:gd name="T81" fmla="*/ 113 h 476"/>
                <a:gd name="T82" fmla="*/ 51 w 463"/>
                <a:gd name="T83" fmla="*/ 70 h 476"/>
                <a:gd name="T84" fmla="*/ 56 w 463"/>
                <a:gd name="T85" fmla="*/ 50 h 476"/>
                <a:gd name="T86" fmla="*/ 81 w 463"/>
                <a:gd name="T87" fmla="*/ 42 h 476"/>
                <a:gd name="T88" fmla="*/ 112 w 463"/>
                <a:gd name="T89" fmla="*/ 46 h 476"/>
                <a:gd name="T90" fmla="*/ 115 w 463"/>
                <a:gd name="T91" fmla="*/ 27 h 476"/>
                <a:gd name="T92" fmla="*/ 129 w 463"/>
                <a:gd name="T93" fmla="*/ 17 h 476"/>
                <a:gd name="T94" fmla="*/ 156 w 463"/>
                <a:gd name="T95" fmla="*/ 3 h 476"/>
                <a:gd name="T96" fmla="*/ 166 w 463"/>
                <a:gd name="T97" fmla="*/ 36 h 476"/>
                <a:gd name="T98" fmla="*/ 193 w 463"/>
                <a:gd name="T99" fmla="*/ 43 h 476"/>
                <a:gd name="T100" fmla="*/ 212 w 463"/>
                <a:gd name="T101" fmla="*/ 40 h 476"/>
                <a:gd name="T102" fmla="*/ 230 w 463"/>
                <a:gd name="T103" fmla="*/ 37 h 476"/>
                <a:gd name="T104" fmla="*/ 261 w 463"/>
                <a:gd name="T105" fmla="*/ 18 h 47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476"/>
                <a:gd name="T161" fmla="*/ 463 w 463"/>
                <a:gd name="T162" fmla="*/ 476 h 47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476">
                  <a:moveTo>
                    <a:pt x="265" y="13"/>
                  </a:moveTo>
                  <a:cubicBezTo>
                    <a:pt x="269" y="15"/>
                    <a:pt x="269" y="15"/>
                    <a:pt x="269" y="15"/>
                  </a:cubicBezTo>
                  <a:cubicBezTo>
                    <a:pt x="272" y="18"/>
                    <a:pt x="272" y="18"/>
                    <a:pt x="272" y="18"/>
                  </a:cubicBezTo>
                  <a:cubicBezTo>
                    <a:pt x="272" y="21"/>
                    <a:pt x="272" y="21"/>
                    <a:pt x="272" y="21"/>
                  </a:cubicBezTo>
                  <a:cubicBezTo>
                    <a:pt x="273" y="27"/>
                    <a:pt x="273" y="27"/>
                    <a:pt x="273" y="27"/>
                  </a:cubicBezTo>
                  <a:cubicBezTo>
                    <a:pt x="274" y="33"/>
                    <a:pt x="274" y="33"/>
                    <a:pt x="274" y="33"/>
                  </a:cubicBezTo>
                  <a:cubicBezTo>
                    <a:pt x="280" y="40"/>
                    <a:pt x="280" y="40"/>
                    <a:pt x="280" y="40"/>
                  </a:cubicBezTo>
                  <a:cubicBezTo>
                    <a:pt x="284" y="45"/>
                    <a:pt x="284" y="45"/>
                    <a:pt x="284" y="45"/>
                  </a:cubicBezTo>
                  <a:cubicBezTo>
                    <a:pt x="284" y="51"/>
                    <a:pt x="284" y="51"/>
                    <a:pt x="284" y="51"/>
                  </a:cubicBezTo>
                  <a:cubicBezTo>
                    <a:pt x="281" y="52"/>
                    <a:pt x="281" y="52"/>
                    <a:pt x="281" y="52"/>
                  </a:cubicBezTo>
                  <a:cubicBezTo>
                    <a:pt x="275" y="57"/>
                    <a:pt x="275" y="57"/>
                    <a:pt x="275" y="57"/>
                  </a:cubicBezTo>
                  <a:cubicBezTo>
                    <a:pt x="270" y="63"/>
                    <a:pt x="270" y="63"/>
                    <a:pt x="270" y="63"/>
                  </a:cubicBezTo>
                  <a:cubicBezTo>
                    <a:pt x="268" y="66"/>
                    <a:pt x="268" y="66"/>
                    <a:pt x="268" y="66"/>
                  </a:cubicBezTo>
                  <a:cubicBezTo>
                    <a:pt x="268" y="72"/>
                    <a:pt x="268" y="72"/>
                    <a:pt x="268" y="72"/>
                  </a:cubicBezTo>
                  <a:cubicBezTo>
                    <a:pt x="270" y="75"/>
                    <a:pt x="270" y="75"/>
                    <a:pt x="270" y="75"/>
                  </a:cubicBezTo>
                  <a:cubicBezTo>
                    <a:pt x="274" y="74"/>
                    <a:pt x="274" y="74"/>
                    <a:pt x="274" y="74"/>
                  </a:cubicBezTo>
                  <a:cubicBezTo>
                    <a:pt x="277" y="68"/>
                    <a:pt x="277" y="68"/>
                    <a:pt x="277" y="68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9" y="58"/>
                    <a:pt x="289" y="58"/>
                    <a:pt x="289" y="58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298" y="63"/>
                    <a:pt x="298" y="63"/>
                    <a:pt x="298" y="63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01" y="69"/>
                    <a:pt x="301" y="69"/>
                    <a:pt x="301" y="69"/>
                  </a:cubicBezTo>
                  <a:cubicBezTo>
                    <a:pt x="300" y="73"/>
                    <a:pt x="300" y="73"/>
                    <a:pt x="300" y="73"/>
                  </a:cubicBezTo>
                  <a:cubicBezTo>
                    <a:pt x="297" y="77"/>
                    <a:pt x="297" y="77"/>
                    <a:pt x="297" y="77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6"/>
                    <a:pt x="292" y="86"/>
                    <a:pt x="292" y="86"/>
                  </a:cubicBezTo>
                  <a:cubicBezTo>
                    <a:pt x="296" y="86"/>
                    <a:pt x="296" y="86"/>
                    <a:pt x="296" y="86"/>
                  </a:cubicBezTo>
                  <a:cubicBezTo>
                    <a:pt x="302" y="81"/>
                    <a:pt x="302" y="81"/>
                    <a:pt x="302" y="81"/>
                  </a:cubicBezTo>
                  <a:cubicBezTo>
                    <a:pt x="302" y="81"/>
                    <a:pt x="304" y="80"/>
                    <a:pt x="305" y="78"/>
                  </a:cubicBezTo>
                  <a:cubicBezTo>
                    <a:pt x="305" y="77"/>
                    <a:pt x="306" y="73"/>
                    <a:pt x="306" y="73"/>
                  </a:cubicBezTo>
                  <a:cubicBezTo>
                    <a:pt x="308" y="70"/>
                    <a:pt x="308" y="70"/>
                    <a:pt x="308" y="70"/>
                  </a:cubicBezTo>
                  <a:cubicBezTo>
                    <a:pt x="313" y="69"/>
                    <a:pt x="313" y="69"/>
                    <a:pt x="313" y="69"/>
                  </a:cubicBezTo>
                  <a:cubicBezTo>
                    <a:pt x="313" y="69"/>
                    <a:pt x="316" y="69"/>
                    <a:pt x="317" y="70"/>
                  </a:cubicBezTo>
                  <a:cubicBezTo>
                    <a:pt x="319" y="70"/>
                    <a:pt x="328" y="73"/>
                    <a:pt x="328" y="73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45" y="82"/>
                    <a:pt x="345" y="82"/>
                    <a:pt x="345" y="82"/>
                  </a:cubicBezTo>
                  <a:cubicBezTo>
                    <a:pt x="352" y="86"/>
                    <a:pt x="352" y="86"/>
                    <a:pt x="352" y="86"/>
                  </a:cubicBezTo>
                  <a:cubicBezTo>
                    <a:pt x="352" y="90"/>
                    <a:pt x="352" y="90"/>
                    <a:pt x="352" y="90"/>
                  </a:cubicBezTo>
                  <a:cubicBezTo>
                    <a:pt x="350" y="94"/>
                    <a:pt x="350" y="94"/>
                    <a:pt x="350" y="94"/>
                  </a:cubicBezTo>
                  <a:cubicBezTo>
                    <a:pt x="347" y="100"/>
                    <a:pt x="347" y="100"/>
                    <a:pt x="347" y="100"/>
                  </a:cubicBezTo>
                  <a:cubicBezTo>
                    <a:pt x="350" y="100"/>
                    <a:pt x="350" y="100"/>
                    <a:pt x="350" y="100"/>
                  </a:cubicBezTo>
                  <a:cubicBezTo>
                    <a:pt x="355" y="95"/>
                    <a:pt x="355" y="95"/>
                    <a:pt x="355" y="95"/>
                  </a:cubicBezTo>
                  <a:cubicBezTo>
                    <a:pt x="359" y="92"/>
                    <a:pt x="359" y="92"/>
                    <a:pt x="359" y="92"/>
                  </a:cubicBezTo>
                  <a:cubicBezTo>
                    <a:pt x="365" y="91"/>
                    <a:pt x="365" y="91"/>
                    <a:pt x="365" y="91"/>
                  </a:cubicBezTo>
                  <a:cubicBezTo>
                    <a:pt x="370" y="93"/>
                    <a:pt x="370" y="93"/>
                    <a:pt x="370" y="93"/>
                  </a:cubicBezTo>
                  <a:cubicBezTo>
                    <a:pt x="377" y="95"/>
                    <a:pt x="377" y="95"/>
                    <a:pt x="377" y="95"/>
                  </a:cubicBezTo>
                  <a:cubicBezTo>
                    <a:pt x="385" y="97"/>
                    <a:pt x="385" y="97"/>
                    <a:pt x="385" y="97"/>
                  </a:cubicBezTo>
                  <a:cubicBezTo>
                    <a:pt x="393" y="98"/>
                    <a:pt x="393" y="98"/>
                    <a:pt x="393" y="98"/>
                  </a:cubicBezTo>
                  <a:cubicBezTo>
                    <a:pt x="401" y="98"/>
                    <a:pt x="401" y="98"/>
                    <a:pt x="401" y="98"/>
                  </a:cubicBezTo>
                  <a:cubicBezTo>
                    <a:pt x="408" y="101"/>
                    <a:pt x="408" y="101"/>
                    <a:pt x="408" y="101"/>
                  </a:cubicBezTo>
                  <a:cubicBezTo>
                    <a:pt x="418" y="106"/>
                    <a:pt x="418" y="106"/>
                    <a:pt x="418" y="106"/>
                  </a:cubicBezTo>
                  <a:cubicBezTo>
                    <a:pt x="426" y="114"/>
                    <a:pt x="426" y="114"/>
                    <a:pt x="426" y="114"/>
                  </a:cubicBezTo>
                  <a:cubicBezTo>
                    <a:pt x="435" y="120"/>
                    <a:pt x="435" y="120"/>
                    <a:pt x="435" y="120"/>
                  </a:cubicBezTo>
                  <a:cubicBezTo>
                    <a:pt x="442" y="124"/>
                    <a:pt x="442" y="124"/>
                    <a:pt x="442" y="124"/>
                  </a:cubicBezTo>
                  <a:cubicBezTo>
                    <a:pt x="449" y="123"/>
                    <a:pt x="449" y="123"/>
                    <a:pt x="449" y="123"/>
                  </a:cubicBezTo>
                  <a:cubicBezTo>
                    <a:pt x="456" y="123"/>
                    <a:pt x="456" y="123"/>
                    <a:pt x="456" y="123"/>
                  </a:cubicBezTo>
                  <a:cubicBezTo>
                    <a:pt x="459" y="131"/>
                    <a:pt x="459" y="131"/>
                    <a:pt x="459" y="131"/>
                  </a:cubicBezTo>
                  <a:cubicBezTo>
                    <a:pt x="463" y="142"/>
                    <a:pt x="463" y="142"/>
                    <a:pt x="463" y="142"/>
                  </a:cubicBezTo>
                  <a:cubicBezTo>
                    <a:pt x="463" y="155"/>
                    <a:pt x="463" y="155"/>
                    <a:pt x="463" y="155"/>
                  </a:cubicBezTo>
                  <a:cubicBezTo>
                    <a:pt x="461" y="167"/>
                    <a:pt x="461" y="167"/>
                    <a:pt x="461" y="167"/>
                  </a:cubicBezTo>
                  <a:cubicBezTo>
                    <a:pt x="454" y="176"/>
                    <a:pt x="454" y="176"/>
                    <a:pt x="454" y="176"/>
                  </a:cubicBezTo>
                  <a:cubicBezTo>
                    <a:pt x="447" y="184"/>
                    <a:pt x="447" y="184"/>
                    <a:pt x="447" y="184"/>
                  </a:cubicBezTo>
                  <a:cubicBezTo>
                    <a:pt x="433" y="197"/>
                    <a:pt x="433" y="197"/>
                    <a:pt x="433" y="197"/>
                  </a:cubicBezTo>
                  <a:cubicBezTo>
                    <a:pt x="433" y="203"/>
                    <a:pt x="433" y="203"/>
                    <a:pt x="433" y="203"/>
                  </a:cubicBezTo>
                  <a:cubicBezTo>
                    <a:pt x="431" y="208"/>
                    <a:pt x="431" y="208"/>
                    <a:pt x="431" y="208"/>
                  </a:cubicBezTo>
                  <a:cubicBezTo>
                    <a:pt x="428" y="211"/>
                    <a:pt x="428" y="211"/>
                    <a:pt x="428" y="211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19" y="217"/>
                    <a:pt x="419" y="217"/>
                    <a:pt x="419" y="217"/>
                  </a:cubicBezTo>
                  <a:cubicBezTo>
                    <a:pt x="415" y="220"/>
                    <a:pt x="415" y="220"/>
                    <a:pt x="415" y="220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4" y="232"/>
                    <a:pt x="414" y="232"/>
                    <a:pt x="414" y="232"/>
                  </a:cubicBezTo>
                  <a:cubicBezTo>
                    <a:pt x="414" y="241"/>
                    <a:pt x="414" y="241"/>
                    <a:pt x="414" y="241"/>
                  </a:cubicBezTo>
                  <a:cubicBezTo>
                    <a:pt x="415" y="252"/>
                    <a:pt x="415" y="252"/>
                    <a:pt x="415" y="252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2" y="274"/>
                    <a:pt x="412" y="274"/>
                    <a:pt x="412" y="274"/>
                  </a:cubicBezTo>
                  <a:cubicBezTo>
                    <a:pt x="408" y="281"/>
                    <a:pt x="408" y="281"/>
                    <a:pt x="408" y="281"/>
                  </a:cubicBezTo>
                  <a:cubicBezTo>
                    <a:pt x="405" y="293"/>
                    <a:pt x="405" y="293"/>
                    <a:pt x="405" y="293"/>
                  </a:cubicBezTo>
                  <a:cubicBezTo>
                    <a:pt x="399" y="305"/>
                    <a:pt x="399" y="305"/>
                    <a:pt x="399" y="305"/>
                  </a:cubicBezTo>
                  <a:cubicBezTo>
                    <a:pt x="394" y="314"/>
                    <a:pt x="394" y="314"/>
                    <a:pt x="394" y="314"/>
                  </a:cubicBezTo>
                  <a:cubicBezTo>
                    <a:pt x="390" y="324"/>
                    <a:pt x="390" y="324"/>
                    <a:pt x="390" y="324"/>
                  </a:cubicBezTo>
                  <a:cubicBezTo>
                    <a:pt x="387" y="329"/>
                    <a:pt x="387" y="329"/>
                    <a:pt x="387" y="329"/>
                  </a:cubicBezTo>
                  <a:cubicBezTo>
                    <a:pt x="382" y="333"/>
                    <a:pt x="382" y="333"/>
                    <a:pt x="382" y="333"/>
                  </a:cubicBezTo>
                  <a:cubicBezTo>
                    <a:pt x="379" y="338"/>
                    <a:pt x="379" y="338"/>
                    <a:pt x="379" y="338"/>
                  </a:cubicBezTo>
                  <a:cubicBezTo>
                    <a:pt x="369" y="341"/>
                    <a:pt x="369" y="341"/>
                    <a:pt x="369" y="341"/>
                  </a:cubicBezTo>
                  <a:cubicBezTo>
                    <a:pt x="359" y="341"/>
                    <a:pt x="359" y="341"/>
                    <a:pt x="359" y="341"/>
                  </a:cubicBezTo>
                  <a:cubicBezTo>
                    <a:pt x="346" y="342"/>
                    <a:pt x="346" y="342"/>
                    <a:pt x="346" y="342"/>
                  </a:cubicBezTo>
                  <a:cubicBezTo>
                    <a:pt x="338" y="350"/>
                    <a:pt x="338" y="350"/>
                    <a:pt x="338" y="350"/>
                  </a:cubicBezTo>
                  <a:cubicBezTo>
                    <a:pt x="333" y="352"/>
                    <a:pt x="333" y="352"/>
                    <a:pt x="333" y="352"/>
                  </a:cubicBezTo>
                  <a:cubicBezTo>
                    <a:pt x="326" y="352"/>
                    <a:pt x="326" y="352"/>
                    <a:pt x="326" y="352"/>
                  </a:cubicBezTo>
                  <a:cubicBezTo>
                    <a:pt x="321" y="358"/>
                    <a:pt x="321" y="358"/>
                    <a:pt x="321" y="358"/>
                  </a:cubicBezTo>
                  <a:cubicBezTo>
                    <a:pt x="312" y="362"/>
                    <a:pt x="312" y="362"/>
                    <a:pt x="312" y="362"/>
                  </a:cubicBezTo>
                  <a:cubicBezTo>
                    <a:pt x="304" y="369"/>
                    <a:pt x="304" y="369"/>
                    <a:pt x="304" y="369"/>
                  </a:cubicBezTo>
                  <a:cubicBezTo>
                    <a:pt x="301" y="375"/>
                    <a:pt x="301" y="375"/>
                    <a:pt x="301" y="375"/>
                  </a:cubicBezTo>
                  <a:cubicBezTo>
                    <a:pt x="300" y="385"/>
                    <a:pt x="300" y="385"/>
                    <a:pt x="300" y="385"/>
                  </a:cubicBezTo>
                  <a:cubicBezTo>
                    <a:pt x="300" y="394"/>
                    <a:pt x="300" y="394"/>
                    <a:pt x="300" y="394"/>
                  </a:cubicBezTo>
                  <a:cubicBezTo>
                    <a:pt x="301" y="406"/>
                    <a:pt x="301" y="406"/>
                    <a:pt x="301" y="406"/>
                  </a:cubicBezTo>
                  <a:cubicBezTo>
                    <a:pt x="297" y="411"/>
                    <a:pt x="297" y="411"/>
                    <a:pt x="297" y="411"/>
                  </a:cubicBezTo>
                  <a:cubicBezTo>
                    <a:pt x="291" y="419"/>
                    <a:pt x="291" y="419"/>
                    <a:pt x="291" y="419"/>
                  </a:cubicBezTo>
                  <a:cubicBezTo>
                    <a:pt x="287" y="423"/>
                    <a:pt x="287" y="423"/>
                    <a:pt x="287" y="423"/>
                  </a:cubicBezTo>
                  <a:cubicBezTo>
                    <a:pt x="283" y="430"/>
                    <a:pt x="283" y="430"/>
                    <a:pt x="283" y="430"/>
                  </a:cubicBezTo>
                  <a:cubicBezTo>
                    <a:pt x="281" y="436"/>
                    <a:pt x="281" y="436"/>
                    <a:pt x="281" y="436"/>
                  </a:cubicBezTo>
                  <a:cubicBezTo>
                    <a:pt x="279" y="440"/>
                    <a:pt x="279" y="440"/>
                    <a:pt x="279" y="440"/>
                  </a:cubicBezTo>
                  <a:cubicBezTo>
                    <a:pt x="276" y="443"/>
                    <a:pt x="276" y="443"/>
                    <a:pt x="276" y="443"/>
                  </a:cubicBezTo>
                  <a:cubicBezTo>
                    <a:pt x="273" y="449"/>
                    <a:pt x="273" y="449"/>
                    <a:pt x="273" y="449"/>
                  </a:cubicBezTo>
                  <a:cubicBezTo>
                    <a:pt x="269" y="452"/>
                    <a:pt x="269" y="452"/>
                    <a:pt x="269" y="452"/>
                  </a:cubicBezTo>
                  <a:cubicBezTo>
                    <a:pt x="262" y="457"/>
                    <a:pt x="262" y="457"/>
                    <a:pt x="262" y="457"/>
                  </a:cubicBezTo>
                  <a:cubicBezTo>
                    <a:pt x="262" y="453"/>
                    <a:pt x="262" y="453"/>
                    <a:pt x="262" y="453"/>
                  </a:cubicBezTo>
                  <a:cubicBezTo>
                    <a:pt x="262" y="453"/>
                    <a:pt x="263" y="450"/>
                    <a:pt x="265" y="449"/>
                  </a:cubicBezTo>
                  <a:cubicBezTo>
                    <a:pt x="266" y="448"/>
                    <a:pt x="269" y="445"/>
                    <a:pt x="269" y="445"/>
                  </a:cubicBezTo>
                  <a:cubicBezTo>
                    <a:pt x="272" y="441"/>
                    <a:pt x="272" y="441"/>
                    <a:pt x="272" y="441"/>
                  </a:cubicBezTo>
                  <a:cubicBezTo>
                    <a:pt x="276" y="436"/>
                    <a:pt x="276" y="436"/>
                    <a:pt x="276" y="436"/>
                  </a:cubicBezTo>
                  <a:cubicBezTo>
                    <a:pt x="275" y="434"/>
                    <a:pt x="275" y="434"/>
                    <a:pt x="275" y="434"/>
                  </a:cubicBezTo>
                  <a:cubicBezTo>
                    <a:pt x="271" y="435"/>
                    <a:pt x="271" y="435"/>
                    <a:pt x="271" y="435"/>
                  </a:cubicBezTo>
                  <a:cubicBezTo>
                    <a:pt x="268" y="438"/>
                    <a:pt x="268" y="438"/>
                    <a:pt x="268" y="438"/>
                  </a:cubicBezTo>
                  <a:cubicBezTo>
                    <a:pt x="265" y="443"/>
                    <a:pt x="265" y="443"/>
                    <a:pt x="265" y="443"/>
                  </a:cubicBezTo>
                  <a:cubicBezTo>
                    <a:pt x="263" y="446"/>
                    <a:pt x="263" y="446"/>
                    <a:pt x="263" y="446"/>
                  </a:cubicBezTo>
                  <a:cubicBezTo>
                    <a:pt x="260" y="448"/>
                    <a:pt x="260" y="448"/>
                    <a:pt x="260" y="448"/>
                  </a:cubicBezTo>
                  <a:cubicBezTo>
                    <a:pt x="259" y="454"/>
                    <a:pt x="259" y="454"/>
                    <a:pt x="259" y="454"/>
                  </a:cubicBezTo>
                  <a:cubicBezTo>
                    <a:pt x="258" y="458"/>
                    <a:pt x="258" y="458"/>
                    <a:pt x="258" y="458"/>
                  </a:cubicBezTo>
                  <a:cubicBezTo>
                    <a:pt x="256" y="463"/>
                    <a:pt x="256" y="463"/>
                    <a:pt x="256" y="463"/>
                  </a:cubicBezTo>
                  <a:cubicBezTo>
                    <a:pt x="254" y="465"/>
                    <a:pt x="254" y="465"/>
                    <a:pt x="254" y="465"/>
                  </a:cubicBezTo>
                  <a:cubicBezTo>
                    <a:pt x="251" y="471"/>
                    <a:pt x="251" y="471"/>
                    <a:pt x="251" y="471"/>
                  </a:cubicBezTo>
                  <a:cubicBezTo>
                    <a:pt x="247" y="476"/>
                    <a:pt x="247" y="476"/>
                    <a:pt x="247" y="476"/>
                  </a:cubicBezTo>
                  <a:cubicBezTo>
                    <a:pt x="244" y="474"/>
                    <a:pt x="244" y="474"/>
                    <a:pt x="244" y="474"/>
                  </a:cubicBezTo>
                  <a:cubicBezTo>
                    <a:pt x="244" y="470"/>
                    <a:pt x="244" y="470"/>
                    <a:pt x="244" y="470"/>
                  </a:cubicBezTo>
                  <a:cubicBezTo>
                    <a:pt x="245" y="466"/>
                    <a:pt x="245" y="466"/>
                    <a:pt x="245" y="466"/>
                  </a:cubicBezTo>
                  <a:cubicBezTo>
                    <a:pt x="243" y="460"/>
                    <a:pt x="243" y="460"/>
                    <a:pt x="243" y="460"/>
                  </a:cubicBezTo>
                  <a:cubicBezTo>
                    <a:pt x="238" y="456"/>
                    <a:pt x="238" y="456"/>
                    <a:pt x="238" y="456"/>
                  </a:cubicBezTo>
                  <a:cubicBezTo>
                    <a:pt x="230" y="449"/>
                    <a:pt x="230" y="449"/>
                    <a:pt x="230" y="449"/>
                  </a:cubicBezTo>
                  <a:cubicBezTo>
                    <a:pt x="220" y="442"/>
                    <a:pt x="220" y="442"/>
                    <a:pt x="220" y="442"/>
                  </a:cubicBezTo>
                  <a:cubicBezTo>
                    <a:pt x="213" y="442"/>
                    <a:pt x="213" y="442"/>
                    <a:pt x="213" y="442"/>
                  </a:cubicBezTo>
                  <a:cubicBezTo>
                    <a:pt x="207" y="434"/>
                    <a:pt x="207" y="434"/>
                    <a:pt x="207" y="434"/>
                  </a:cubicBezTo>
                  <a:cubicBezTo>
                    <a:pt x="200" y="428"/>
                    <a:pt x="200" y="428"/>
                    <a:pt x="200" y="428"/>
                  </a:cubicBezTo>
                  <a:cubicBezTo>
                    <a:pt x="202" y="424"/>
                    <a:pt x="202" y="424"/>
                    <a:pt x="202" y="424"/>
                  </a:cubicBezTo>
                  <a:cubicBezTo>
                    <a:pt x="205" y="421"/>
                    <a:pt x="205" y="421"/>
                    <a:pt x="205" y="421"/>
                  </a:cubicBezTo>
                  <a:cubicBezTo>
                    <a:pt x="223" y="403"/>
                    <a:pt x="223" y="403"/>
                    <a:pt x="223" y="403"/>
                  </a:cubicBezTo>
                  <a:cubicBezTo>
                    <a:pt x="229" y="399"/>
                    <a:pt x="229" y="399"/>
                    <a:pt x="229" y="399"/>
                  </a:cubicBezTo>
                  <a:cubicBezTo>
                    <a:pt x="235" y="396"/>
                    <a:pt x="235" y="396"/>
                    <a:pt x="235" y="396"/>
                  </a:cubicBezTo>
                  <a:cubicBezTo>
                    <a:pt x="238" y="391"/>
                    <a:pt x="238" y="391"/>
                    <a:pt x="238" y="391"/>
                  </a:cubicBezTo>
                  <a:cubicBezTo>
                    <a:pt x="241" y="382"/>
                    <a:pt x="241" y="382"/>
                    <a:pt x="241" y="382"/>
                  </a:cubicBezTo>
                  <a:cubicBezTo>
                    <a:pt x="240" y="375"/>
                    <a:pt x="240" y="375"/>
                    <a:pt x="240" y="375"/>
                  </a:cubicBezTo>
                  <a:cubicBezTo>
                    <a:pt x="236" y="372"/>
                    <a:pt x="236" y="372"/>
                    <a:pt x="236" y="372"/>
                  </a:cubicBezTo>
                  <a:cubicBezTo>
                    <a:pt x="230" y="371"/>
                    <a:pt x="230" y="371"/>
                    <a:pt x="230" y="371"/>
                  </a:cubicBezTo>
                  <a:cubicBezTo>
                    <a:pt x="229" y="366"/>
                    <a:pt x="229" y="366"/>
                    <a:pt x="229" y="366"/>
                  </a:cubicBezTo>
                  <a:cubicBezTo>
                    <a:pt x="232" y="361"/>
                    <a:pt x="232" y="361"/>
                    <a:pt x="232" y="361"/>
                  </a:cubicBezTo>
                  <a:cubicBezTo>
                    <a:pt x="233" y="354"/>
                    <a:pt x="233" y="354"/>
                    <a:pt x="233" y="354"/>
                  </a:cubicBezTo>
                  <a:cubicBezTo>
                    <a:pt x="230" y="353"/>
                    <a:pt x="230" y="353"/>
                    <a:pt x="230" y="353"/>
                  </a:cubicBezTo>
                  <a:cubicBezTo>
                    <a:pt x="223" y="354"/>
                    <a:pt x="223" y="354"/>
                    <a:pt x="223" y="354"/>
                  </a:cubicBezTo>
                  <a:cubicBezTo>
                    <a:pt x="218" y="349"/>
                    <a:pt x="218" y="349"/>
                    <a:pt x="218" y="349"/>
                  </a:cubicBezTo>
                  <a:cubicBezTo>
                    <a:pt x="214" y="341"/>
                    <a:pt x="214" y="341"/>
                    <a:pt x="214" y="341"/>
                  </a:cubicBezTo>
                  <a:cubicBezTo>
                    <a:pt x="216" y="333"/>
                    <a:pt x="216" y="333"/>
                    <a:pt x="216" y="333"/>
                  </a:cubicBezTo>
                  <a:cubicBezTo>
                    <a:pt x="212" y="330"/>
                    <a:pt x="212" y="330"/>
                    <a:pt x="212" y="330"/>
                  </a:cubicBezTo>
                  <a:cubicBezTo>
                    <a:pt x="204" y="329"/>
                    <a:pt x="204" y="329"/>
                    <a:pt x="204" y="329"/>
                  </a:cubicBezTo>
                  <a:cubicBezTo>
                    <a:pt x="198" y="330"/>
                    <a:pt x="198" y="330"/>
                    <a:pt x="198" y="330"/>
                  </a:cubicBezTo>
                  <a:cubicBezTo>
                    <a:pt x="190" y="330"/>
                    <a:pt x="190" y="330"/>
                    <a:pt x="190" y="330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88" y="304"/>
                    <a:pt x="188" y="304"/>
                    <a:pt x="188" y="304"/>
                  </a:cubicBezTo>
                  <a:cubicBezTo>
                    <a:pt x="190" y="301"/>
                    <a:pt x="190" y="301"/>
                    <a:pt x="190" y="301"/>
                  </a:cubicBezTo>
                  <a:cubicBezTo>
                    <a:pt x="188" y="296"/>
                    <a:pt x="188" y="296"/>
                    <a:pt x="188" y="296"/>
                  </a:cubicBezTo>
                  <a:cubicBezTo>
                    <a:pt x="193" y="286"/>
                    <a:pt x="193" y="286"/>
                    <a:pt x="193" y="286"/>
                  </a:cubicBezTo>
                  <a:cubicBezTo>
                    <a:pt x="194" y="281"/>
                    <a:pt x="194" y="281"/>
                    <a:pt x="194" y="281"/>
                  </a:cubicBezTo>
                  <a:cubicBezTo>
                    <a:pt x="192" y="274"/>
                    <a:pt x="192" y="274"/>
                    <a:pt x="192" y="274"/>
                  </a:cubicBezTo>
                  <a:cubicBezTo>
                    <a:pt x="185" y="271"/>
                    <a:pt x="185" y="271"/>
                    <a:pt x="185" y="271"/>
                  </a:cubicBezTo>
                  <a:cubicBezTo>
                    <a:pt x="184" y="262"/>
                    <a:pt x="184" y="262"/>
                    <a:pt x="184" y="262"/>
                  </a:cubicBezTo>
                  <a:cubicBezTo>
                    <a:pt x="184" y="256"/>
                    <a:pt x="184" y="256"/>
                    <a:pt x="184" y="256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2" y="247"/>
                    <a:pt x="162" y="247"/>
                    <a:pt x="162" y="247"/>
                  </a:cubicBezTo>
                  <a:cubicBezTo>
                    <a:pt x="162" y="244"/>
                    <a:pt x="162" y="244"/>
                    <a:pt x="162" y="244"/>
                  </a:cubicBezTo>
                  <a:cubicBezTo>
                    <a:pt x="163" y="241"/>
                    <a:pt x="163" y="241"/>
                    <a:pt x="163" y="241"/>
                  </a:cubicBezTo>
                  <a:cubicBezTo>
                    <a:pt x="162" y="234"/>
                    <a:pt x="162" y="234"/>
                    <a:pt x="162" y="234"/>
                  </a:cubicBezTo>
                  <a:cubicBezTo>
                    <a:pt x="159" y="225"/>
                    <a:pt x="159" y="225"/>
                    <a:pt x="159" y="225"/>
                  </a:cubicBezTo>
                  <a:cubicBezTo>
                    <a:pt x="146" y="223"/>
                    <a:pt x="146" y="223"/>
                    <a:pt x="146" y="223"/>
                  </a:cubicBezTo>
                  <a:cubicBezTo>
                    <a:pt x="137" y="219"/>
                    <a:pt x="137" y="219"/>
                    <a:pt x="137" y="219"/>
                  </a:cubicBezTo>
                  <a:cubicBezTo>
                    <a:pt x="131" y="216"/>
                    <a:pt x="131" y="216"/>
                    <a:pt x="131" y="216"/>
                  </a:cubicBezTo>
                  <a:cubicBezTo>
                    <a:pt x="128" y="212"/>
                    <a:pt x="128" y="212"/>
                    <a:pt x="128" y="212"/>
                  </a:cubicBezTo>
                  <a:cubicBezTo>
                    <a:pt x="120" y="211"/>
                    <a:pt x="120" y="211"/>
                    <a:pt x="120" y="211"/>
                  </a:cubicBezTo>
                  <a:cubicBezTo>
                    <a:pt x="113" y="209"/>
                    <a:pt x="113" y="209"/>
                    <a:pt x="113" y="209"/>
                  </a:cubicBezTo>
                  <a:cubicBezTo>
                    <a:pt x="103" y="201"/>
                    <a:pt x="103" y="201"/>
                    <a:pt x="103" y="201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93" y="179"/>
                    <a:pt x="93" y="179"/>
                    <a:pt x="93" y="179"/>
                  </a:cubicBezTo>
                  <a:cubicBezTo>
                    <a:pt x="86" y="182"/>
                    <a:pt x="86" y="182"/>
                    <a:pt x="86" y="182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68" y="191"/>
                    <a:pt x="68" y="191"/>
                    <a:pt x="68" y="191"/>
                  </a:cubicBezTo>
                  <a:cubicBezTo>
                    <a:pt x="53" y="193"/>
                    <a:pt x="53" y="193"/>
                    <a:pt x="53" y="193"/>
                  </a:cubicBezTo>
                  <a:cubicBezTo>
                    <a:pt x="44" y="192"/>
                    <a:pt x="44" y="192"/>
                    <a:pt x="44" y="192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35" y="177"/>
                    <a:pt x="35" y="177"/>
                    <a:pt x="35" y="177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0" y="181"/>
                    <a:pt x="20" y="181"/>
                    <a:pt x="20" y="181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6" y="165"/>
                    <a:pt x="6" y="165"/>
                    <a:pt x="6" y="165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12" y="129"/>
                    <a:pt x="12" y="129"/>
                    <a:pt x="12" y="129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46" y="113"/>
                    <a:pt x="46" y="113"/>
                    <a:pt x="46" y="113"/>
                  </a:cubicBezTo>
                  <a:cubicBezTo>
                    <a:pt x="50" y="103"/>
                    <a:pt x="50" y="103"/>
                    <a:pt x="50" y="103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2" y="47"/>
                    <a:pt x="82" y="47"/>
                    <a:pt x="82" y="47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96" y="54"/>
                    <a:pt x="96" y="54"/>
                    <a:pt x="96" y="54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24" y="39"/>
                    <a:pt x="124" y="39"/>
                    <a:pt x="124" y="39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15" y="27"/>
                    <a:pt x="115" y="27"/>
                    <a:pt x="115" y="27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0" y="14"/>
                    <a:pt x="110" y="14"/>
                    <a:pt x="110" y="14"/>
                  </a:cubicBezTo>
                  <a:cubicBezTo>
                    <a:pt x="114" y="13"/>
                    <a:pt x="114" y="13"/>
                    <a:pt x="114" y="13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9" y="17"/>
                    <a:pt x="129" y="17"/>
                    <a:pt x="129" y="17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6" y="14"/>
                    <a:pt x="136" y="14"/>
                    <a:pt x="136" y="14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64" y="1"/>
                    <a:pt x="164" y="1"/>
                    <a:pt x="164" y="1"/>
                  </a:cubicBezTo>
                  <a:cubicBezTo>
                    <a:pt x="169" y="16"/>
                    <a:pt x="169" y="16"/>
                    <a:pt x="169" y="16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5" y="48"/>
                    <a:pt x="175" y="48"/>
                    <a:pt x="175" y="48"/>
                  </a:cubicBezTo>
                  <a:cubicBezTo>
                    <a:pt x="182" y="48"/>
                    <a:pt x="182" y="48"/>
                    <a:pt x="182" y="48"/>
                  </a:cubicBezTo>
                  <a:cubicBezTo>
                    <a:pt x="189" y="46"/>
                    <a:pt x="189" y="46"/>
                    <a:pt x="189" y="46"/>
                  </a:cubicBezTo>
                  <a:cubicBezTo>
                    <a:pt x="193" y="43"/>
                    <a:pt x="193" y="43"/>
                    <a:pt x="193" y="43"/>
                  </a:cubicBezTo>
                  <a:cubicBezTo>
                    <a:pt x="199" y="41"/>
                    <a:pt x="199" y="41"/>
                    <a:pt x="199" y="41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6" y="40"/>
                    <a:pt x="206" y="40"/>
                    <a:pt x="206" y="40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0"/>
                    <a:pt x="212" y="40"/>
                    <a:pt x="212" y="40"/>
                  </a:cubicBezTo>
                  <a:cubicBezTo>
                    <a:pt x="214" y="35"/>
                    <a:pt x="214" y="35"/>
                    <a:pt x="214" y="35"/>
                  </a:cubicBezTo>
                  <a:cubicBezTo>
                    <a:pt x="214" y="33"/>
                    <a:pt x="214" y="33"/>
                    <a:pt x="214" y="33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23" y="34"/>
                    <a:pt x="223" y="34"/>
                    <a:pt x="223" y="34"/>
                  </a:cubicBezTo>
                  <a:cubicBezTo>
                    <a:pt x="230" y="37"/>
                    <a:pt x="230" y="37"/>
                    <a:pt x="230" y="37"/>
                  </a:cubicBezTo>
                  <a:cubicBezTo>
                    <a:pt x="236" y="37"/>
                    <a:pt x="236" y="37"/>
                    <a:pt x="236" y="37"/>
                  </a:cubicBezTo>
                  <a:cubicBezTo>
                    <a:pt x="240" y="35"/>
                    <a:pt x="240" y="35"/>
                    <a:pt x="240" y="35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51" y="38"/>
                    <a:pt x="251" y="38"/>
                    <a:pt x="251" y="38"/>
                  </a:cubicBezTo>
                  <a:cubicBezTo>
                    <a:pt x="261" y="18"/>
                    <a:pt x="261" y="18"/>
                    <a:pt x="261" y="18"/>
                  </a:cubicBezTo>
                  <a:lnTo>
                    <a:pt x="265" y="13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8" name="Freeform 1262"/>
            <p:cNvSpPr>
              <a:spLocks/>
            </p:cNvSpPr>
            <p:nvPr/>
          </p:nvSpPr>
          <p:spPr bwMode="gray">
            <a:xfrm>
              <a:off x="899927" y="4348430"/>
              <a:ext cx="27167" cy="28771"/>
            </a:xfrm>
            <a:custGeom>
              <a:avLst/>
              <a:gdLst>
                <a:gd name="T0" fmla="*/ 13 w 13"/>
                <a:gd name="T1" fmla="*/ 9 h 14"/>
                <a:gd name="T2" fmla="*/ 7 w 13"/>
                <a:gd name="T3" fmla="*/ 12 h 14"/>
                <a:gd name="T4" fmla="*/ 3 w 13"/>
                <a:gd name="T5" fmla="*/ 14 h 14"/>
                <a:gd name="T6" fmla="*/ 1 w 13"/>
                <a:gd name="T7" fmla="*/ 8 h 14"/>
                <a:gd name="T8" fmla="*/ 0 w 13"/>
                <a:gd name="T9" fmla="*/ 4 h 14"/>
                <a:gd name="T10" fmla="*/ 4 w 13"/>
                <a:gd name="T11" fmla="*/ 0 h 14"/>
                <a:gd name="T12" fmla="*/ 7 w 13"/>
                <a:gd name="T13" fmla="*/ 1 h 14"/>
                <a:gd name="T14" fmla="*/ 10 w 13"/>
                <a:gd name="T15" fmla="*/ 4 h 14"/>
                <a:gd name="T16" fmla="*/ 13 w 13"/>
                <a:gd name="T17" fmla="*/ 9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4"/>
                <a:gd name="T29" fmla="*/ 13 w 13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4">
                  <a:moveTo>
                    <a:pt x="13" y="9"/>
                  </a:moveTo>
                  <a:lnTo>
                    <a:pt x="7" y="12"/>
                  </a:lnTo>
                  <a:lnTo>
                    <a:pt x="3" y="14"/>
                  </a:lnTo>
                  <a:lnTo>
                    <a:pt x="1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7" y="1"/>
                  </a:lnTo>
                  <a:lnTo>
                    <a:pt x="10" y="4"/>
                  </a:lnTo>
                  <a:lnTo>
                    <a:pt x="13" y="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Freeform 1263"/>
            <p:cNvSpPr>
              <a:spLocks/>
            </p:cNvSpPr>
            <p:nvPr/>
          </p:nvSpPr>
          <p:spPr bwMode="gray">
            <a:xfrm>
              <a:off x="875955" y="4327651"/>
              <a:ext cx="19177" cy="12787"/>
            </a:xfrm>
            <a:custGeom>
              <a:avLst/>
              <a:gdLst>
                <a:gd name="T0" fmla="*/ 9 w 9"/>
                <a:gd name="T1" fmla="*/ 4 h 6"/>
                <a:gd name="T2" fmla="*/ 7 w 9"/>
                <a:gd name="T3" fmla="*/ 0 h 6"/>
                <a:gd name="T4" fmla="*/ 3 w 9"/>
                <a:gd name="T5" fmla="*/ 0 h 6"/>
                <a:gd name="T6" fmla="*/ 0 w 9"/>
                <a:gd name="T7" fmla="*/ 2 h 6"/>
                <a:gd name="T8" fmla="*/ 3 w 9"/>
                <a:gd name="T9" fmla="*/ 4 h 6"/>
                <a:gd name="T10" fmla="*/ 7 w 9"/>
                <a:gd name="T11" fmla="*/ 6 h 6"/>
                <a:gd name="T12" fmla="*/ 9 w 9"/>
                <a:gd name="T13" fmla="*/ 4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9" y="4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3" y="4"/>
                  </a:lnTo>
                  <a:lnTo>
                    <a:pt x="7" y="6"/>
                  </a:lnTo>
                  <a:lnTo>
                    <a:pt x="9" y="4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0" name="Freeform 1264"/>
            <p:cNvSpPr>
              <a:spLocks/>
            </p:cNvSpPr>
            <p:nvPr/>
          </p:nvSpPr>
          <p:spPr bwMode="gray">
            <a:xfrm>
              <a:off x="843994" y="4306872"/>
              <a:ext cx="9588" cy="12787"/>
            </a:xfrm>
            <a:custGeom>
              <a:avLst/>
              <a:gdLst>
                <a:gd name="T0" fmla="*/ 5 w 5"/>
                <a:gd name="T1" fmla="*/ 5 h 6"/>
                <a:gd name="T2" fmla="*/ 4 w 5"/>
                <a:gd name="T3" fmla="*/ 0 h 6"/>
                <a:gd name="T4" fmla="*/ 0 w 5"/>
                <a:gd name="T5" fmla="*/ 0 h 6"/>
                <a:gd name="T6" fmla="*/ 0 w 5"/>
                <a:gd name="T7" fmla="*/ 3 h 6"/>
                <a:gd name="T8" fmla="*/ 2 w 5"/>
                <a:gd name="T9" fmla="*/ 6 h 6"/>
                <a:gd name="T10" fmla="*/ 5 w 5"/>
                <a:gd name="T11" fmla="*/ 5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5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6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1" name="Freeform 1265"/>
            <p:cNvSpPr>
              <a:spLocks/>
            </p:cNvSpPr>
            <p:nvPr/>
          </p:nvSpPr>
          <p:spPr bwMode="gray">
            <a:xfrm>
              <a:off x="805640" y="4294084"/>
              <a:ext cx="12785" cy="6394"/>
            </a:xfrm>
            <a:custGeom>
              <a:avLst/>
              <a:gdLst>
                <a:gd name="T0" fmla="*/ 4 w 6"/>
                <a:gd name="T1" fmla="*/ 0 h 3"/>
                <a:gd name="T2" fmla="*/ 0 w 6"/>
                <a:gd name="T3" fmla="*/ 0 h 3"/>
                <a:gd name="T4" fmla="*/ 3 w 6"/>
                <a:gd name="T5" fmla="*/ 3 h 3"/>
                <a:gd name="T6" fmla="*/ 6 w 6"/>
                <a:gd name="T7" fmla="*/ 3 h 3"/>
                <a:gd name="T8" fmla="*/ 4 w 6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4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2" name="Freeform 1266"/>
            <p:cNvSpPr>
              <a:spLocks/>
            </p:cNvSpPr>
            <p:nvPr/>
          </p:nvSpPr>
          <p:spPr bwMode="gray">
            <a:xfrm>
              <a:off x="2822419" y="4217362"/>
              <a:ext cx="15981" cy="23976"/>
            </a:xfrm>
            <a:custGeom>
              <a:avLst/>
              <a:gdLst>
                <a:gd name="T0" fmla="*/ 5 w 8"/>
                <a:gd name="T1" fmla="*/ 3 h 11"/>
                <a:gd name="T2" fmla="*/ 1 w 8"/>
                <a:gd name="T3" fmla="*/ 0 h 11"/>
                <a:gd name="T4" fmla="*/ 0 w 8"/>
                <a:gd name="T5" fmla="*/ 5 h 11"/>
                <a:gd name="T6" fmla="*/ 4 w 8"/>
                <a:gd name="T7" fmla="*/ 9 h 11"/>
                <a:gd name="T8" fmla="*/ 7 w 8"/>
                <a:gd name="T9" fmla="*/ 11 h 11"/>
                <a:gd name="T10" fmla="*/ 8 w 8"/>
                <a:gd name="T11" fmla="*/ 7 h 11"/>
                <a:gd name="T12" fmla="*/ 5 w 8"/>
                <a:gd name="T13" fmla="*/ 3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1"/>
                <a:gd name="T23" fmla="*/ 8 w 8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1">
                  <a:moveTo>
                    <a:pt x="5" y="3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4" y="9"/>
                  </a:lnTo>
                  <a:lnTo>
                    <a:pt x="7" y="11"/>
                  </a:lnTo>
                  <a:lnTo>
                    <a:pt x="8" y="7"/>
                  </a:lnTo>
                  <a:lnTo>
                    <a:pt x="5" y="3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3" name="Freeform 1267"/>
            <p:cNvSpPr>
              <a:spLocks/>
            </p:cNvSpPr>
            <p:nvPr/>
          </p:nvSpPr>
          <p:spPr bwMode="gray">
            <a:xfrm>
              <a:off x="3151624" y="4019162"/>
              <a:ext cx="15981" cy="12787"/>
            </a:xfrm>
            <a:custGeom>
              <a:avLst/>
              <a:gdLst>
                <a:gd name="T0" fmla="*/ 4 w 8"/>
                <a:gd name="T1" fmla="*/ 0 h 6"/>
                <a:gd name="T2" fmla="*/ 2 w 8"/>
                <a:gd name="T3" fmla="*/ 0 h 6"/>
                <a:gd name="T4" fmla="*/ 0 w 8"/>
                <a:gd name="T5" fmla="*/ 4 h 6"/>
                <a:gd name="T6" fmla="*/ 5 w 8"/>
                <a:gd name="T7" fmla="*/ 6 h 6"/>
                <a:gd name="T8" fmla="*/ 8 w 8"/>
                <a:gd name="T9" fmla="*/ 4 h 6"/>
                <a:gd name="T10" fmla="*/ 4 w 8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4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5" y="6"/>
                  </a:lnTo>
                  <a:lnTo>
                    <a:pt x="8" y="4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4" name="Freeform 1268"/>
            <p:cNvSpPr>
              <a:spLocks/>
            </p:cNvSpPr>
            <p:nvPr/>
          </p:nvSpPr>
          <p:spPr bwMode="gray">
            <a:xfrm>
              <a:off x="5238718" y="3729854"/>
              <a:ext cx="39953" cy="86313"/>
            </a:xfrm>
            <a:custGeom>
              <a:avLst/>
              <a:gdLst>
                <a:gd name="T0" fmla="*/ 0 w 19"/>
                <a:gd name="T1" fmla="*/ 9 h 41"/>
                <a:gd name="T2" fmla="*/ 1 w 19"/>
                <a:gd name="T3" fmla="*/ 2 h 41"/>
                <a:gd name="T4" fmla="*/ 5 w 19"/>
                <a:gd name="T5" fmla="*/ 0 h 41"/>
                <a:gd name="T6" fmla="*/ 11 w 19"/>
                <a:gd name="T7" fmla="*/ 2 h 41"/>
                <a:gd name="T8" fmla="*/ 17 w 19"/>
                <a:gd name="T9" fmla="*/ 6 h 41"/>
                <a:gd name="T10" fmla="*/ 16 w 19"/>
                <a:gd name="T11" fmla="*/ 11 h 41"/>
                <a:gd name="T12" fmla="*/ 15 w 19"/>
                <a:gd name="T13" fmla="*/ 16 h 41"/>
                <a:gd name="T14" fmla="*/ 18 w 19"/>
                <a:gd name="T15" fmla="*/ 22 h 41"/>
                <a:gd name="T16" fmla="*/ 19 w 19"/>
                <a:gd name="T17" fmla="*/ 25 h 41"/>
                <a:gd name="T18" fmla="*/ 19 w 19"/>
                <a:gd name="T19" fmla="*/ 28 h 41"/>
                <a:gd name="T20" fmla="*/ 17 w 19"/>
                <a:gd name="T21" fmla="*/ 32 h 41"/>
                <a:gd name="T22" fmla="*/ 9 w 19"/>
                <a:gd name="T23" fmla="*/ 41 h 41"/>
                <a:gd name="T24" fmla="*/ 1 w 19"/>
                <a:gd name="T25" fmla="*/ 29 h 41"/>
                <a:gd name="T26" fmla="*/ 3 w 19"/>
                <a:gd name="T27" fmla="*/ 20 h 41"/>
                <a:gd name="T28" fmla="*/ 2 w 19"/>
                <a:gd name="T29" fmla="*/ 13 h 41"/>
                <a:gd name="T30" fmla="*/ 0 w 19"/>
                <a:gd name="T31" fmla="*/ 9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"/>
                <a:gd name="T49" fmla="*/ 0 h 41"/>
                <a:gd name="T50" fmla="*/ 19 w 19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" h="41">
                  <a:moveTo>
                    <a:pt x="0" y="9"/>
                  </a:moveTo>
                  <a:lnTo>
                    <a:pt x="1" y="2"/>
                  </a:lnTo>
                  <a:lnTo>
                    <a:pt x="5" y="0"/>
                  </a:lnTo>
                  <a:lnTo>
                    <a:pt x="11" y="2"/>
                  </a:lnTo>
                  <a:lnTo>
                    <a:pt x="17" y="6"/>
                  </a:lnTo>
                  <a:lnTo>
                    <a:pt x="16" y="11"/>
                  </a:lnTo>
                  <a:lnTo>
                    <a:pt x="15" y="16"/>
                  </a:lnTo>
                  <a:lnTo>
                    <a:pt x="18" y="22"/>
                  </a:lnTo>
                  <a:lnTo>
                    <a:pt x="19" y="25"/>
                  </a:lnTo>
                  <a:lnTo>
                    <a:pt x="19" y="28"/>
                  </a:lnTo>
                  <a:lnTo>
                    <a:pt x="17" y="32"/>
                  </a:lnTo>
                  <a:lnTo>
                    <a:pt x="9" y="41"/>
                  </a:lnTo>
                  <a:lnTo>
                    <a:pt x="1" y="29"/>
                  </a:lnTo>
                  <a:lnTo>
                    <a:pt x="3" y="20"/>
                  </a:lnTo>
                  <a:lnTo>
                    <a:pt x="2" y="13"/>
                  </a:lnTo>
                  <a:lnTo>
                    <a:pt x="0" y="9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5" name="Freeform 1269"/>
            <p:cNvSpPr>
              <a:spLocks/>
            </p:cNvSpPr>
            <p:nvPr/>
          </p:nvSpPr>
          <p:spPr bwMode="gray">
            <a:xfrm>
              <a:off x="4979829" y="4792781"/>
              <a:ext cx="142230" cy="153445"/>
            </a:xfrm>
            <a:custGeom>
              <a:avLst/>
              <a:gdLst>
                <a:gd name="T0" fmla="*/ 29 w 68"/>
                <a:gd name="T1" fmla="*/ 1 h 74"/>
                <a:gd name="T2" fmla="*/ 51 w 68"/>
                <a:gd name="T3" fmla="*/ 0 h 74"/>
                <a:gd name="T4" fmla="*/ 53 w 68"/>
                <a:gd name="T5" fmla="*/ 12 h 74"/>
                <a:gd name="T6" fmla="*/ 64 w 68"/>
                <a:gd name="T7" fmla="*/ 11 h 74"/>
                <a:gd name="T8" fmla="*/ 67 w 68"/>
                <a:gd name="T9" fmla="*/ 18 h 74"/>
                <a:gd name="T10" fmla="*/ 61 w 68"/>
                <a:gd name="T11" fmla="*/ 23 h 74"/>
                <a:gd name="T12" fmla="*/ 61 w 68"/>
                <a:gd name="T13" fmla="*/ 31 h 74"/>
                <a:gd name="T14" fmla="*/ 68 w 68"/>
                <a:gd name="T15" fmla="*/ 36 h 74"/>
                <a:gd name="T16" fmla="*/ 68 w 68"/>
                <a:gd name="T17" fmla="*/ 52 h 74"/>
                <a:gd name="T18" fmla="*/ 64 w 68"/>
                <a:gd name="T19" fmla="*/ 58 h 74"/>
                <a:gd name="T20" fmla="*/ 51 w 68"/>
                <a:gd name="T21" fmla="*/ 57 h 74"/>
                <a:gd name="T22" fmla="*/ 46 w 68"/>
                <a:gd name="T23" fmla="*/ 51 h 74"/>
                <a:gd name="T24" fmla="*/ 39 w 68"/>
                <a:gd name="T25" fmla="*/ 56 h 74"/>
                <a:gd name="T26" fmla="*/ 33 w 68"/>
                <a:gd name="T27" fmla="*/ 56 h 74"/>
                <a:gd name="T28" fmla="*/ 33 w 68"/>
                <a:gd name="T29" fmla="*/ 65 h 74"/>
                <a:gd name="T30" fmla="*/ 39 w 68"/>
                <a:gd name="T31" fmla="*/ 65 h 74"/>
                <a:gd name="T32" fmla="*/ 39 w 68"/>
                <a:gd name="T33" fmla="*/ 74 h 74"/>
                <a:gd name="T34" fmla="*/ 27 w 68"/>
                <a:gd name="T35" fmla="*/ 74 h 74"/>
                <a:gd name="T36" fmla="*/ 14 w 68"/>
                <a:gd name="T37" fmla="*/ 63 h 74"/>
                <a:gd name="T38" fmla="*/ 7 w 68"/>
                <a:gd name="T39" fmla="*/ 52 h 74"/>
                <a:gd name="T40" fmla="*/ 0 w 68"/>
                <a:gd name="T41" fmla="*/ 36 h 74"/>
                <a:gd name="T42" fmla="*/ 7 w 68"/>
                <a:gd name="T43" fmla="*/ 25 h 74"/>
                <a:gd name="T44" fmla="*/ 9 w 68"/>
                <a:gd name="T45" fmla="*/ 18 h 74"/>
                <a:gd name="T46" fmla="*/ 27 w 68"/>
                <a:gd name="T47" fmla="*/ 17 h 74"/>
                <a:gd name="T48" fmla="*/ 29 w 68"/>
                <a:gd name="T49" fmla="*/ 1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74"/>
                <a:gd name="T77" fmla="*/ 68 w 68"/>
                <a:gd name="T78" fmla="*/ 74 h 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74">
                  <a:moveTo>
                    <a:pt x="29" y="1"/>
                  </a:moveTo>
                  <a:lnTo>
                    <a:pt x="51" y="0"/>
                  </a:lnTo>
                  <a:lnTo>
                    <a:pt x="53" y="12"/>
                  </a:lnTo>
                  <a:lnTo>
                    <a:pt x="64" y="11"/>
                  </a:lnTo>
                  <a:lnTo>
                    <a:pt x="67" y="18"/>
                  </a:lnTo>
                  <a:lnTo>
                    <a:pt x="61" y="23"/>
                  </a:lnTo>
                  <a:lnTo>
                    <a:pt x="61" y="31"/>
                  </a:lnTo>
                  <a:lnTo>
                    <a:pt x="68" y="36"/>
                  </a:lnTo>
                  <a:lnTo>
                    <a:pt x="68" y="52"/>
                  </a:lnTo>
                  <a:lnTo>
                    <a:pt x="64" y="58"/>
                  </a:lnTo>
                  <a:lnTo>
                    <a:pt x="51" y="57"/>
                  </a:lnTo>
                  <a:lnTo>
                    <a:pt x="46" y="51"/>
                  </a:lnTo>
                  <a:lnTo>
                    <a:pt x="39" y="56"/>
                  </a:lnTo>
                  <a:lnTo>
                    <a:pt x="33" y="56"/>
                  </a:lnTo>
                  <a:lnTo>
                    <a:pt x="33" y="65"/>
                  </a:lnTo>
                  <a:lnTo>
                    <a:pt x="39" y="65"/>
                  </a:lnTo>
                  <a:lnTo>
                    <a:pt x="39" y="74"/>
                  </a:lnTo>
                  <a:lnTo>
                    <a:pt x="27" y="74"/>
                  </a:lnTo>
                  <a:lnTo>
                    <a:pt x="14" y="63"/>
                  </a:lnTo>
                  <a:lnTo>
                    <a:pt x="7" y="52"/>
                  </a:lnTo>
                  <a:lnTo>
                    <a:pt x="0" y="36"/>
                  </a:lnTo>
                  <a:lnTo>
                    <a:pt x="7" y="25"/>
                  </a:lnTo>
                  <a:lnTo>
                    <a:pt x="9" y="18"/>
                  </a:lnTo>
                  <a:lnTo>
                    <a:pt x="27" y="17"/>
                  </a:lnTo>
                  <a:lnTo>
                    <a:pt x="29" y="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6" name="Freeform 1270"/>
            <p:cNvSpPr>
              <a:spLocks/>
            </p:cNvSpPr>
            <p:nvPr/>
          </p:nvSpPr>
          <p:spPr bwMode="gray">
            <a:xfrm>
              <a:off x="5433684" y="5579188"/>
              <a:ext cx="54335" cy="54345"/>
            </a:xfrm>
            <a:custGeom>
              <a:avLst/>
              <a:gdLst>
                <a:gd name="T0" fmla="*/ 26 w 26"/>
                <a:gd name="T1" fmla="*/ 11 h 26"/>
                <a:gd name="T2" fmla="*/ 20 w 26"/>
                <a:gd name="T3" fmla="*/ 19 h 26"/>
                <a:gd name="T4" fmla="*/ 12 w 26"/>
                <a:gd name="T5" fmla="*/ 26 h 26"/>
                <a:gd name="T6" fmla="*/ 4 w 26"/>
                <a:gd name="T7" fmla="*/ 25 h 26"/>
                <a:gd name="T8" fmla="*/ 0 w 26"/>
                <a:gd name="T9" fmla="*/ 17 h 26"/>
                <a:gd name="T10" fmla="*/ 4 w 26"/>
                <a:gd name="T11" fmla="*/ 8 h 26"/>
                <a:gd name="T12" fmla="*/ 10 w 26"/>
                <a:gd name="T13" fmla="*/ 3 h 26"/>
                <a:gd name="T14" fmla="*/ 19 w 26"/>
                <a:gd name="T15" fmla="*/ 0 h 26"/>
                <a:gd name="T16" fmla="*/ 22 w 26"/>
                <a:gd name="T17" fmla="*/ 5 h 26"/>
                <a:gd name="T18" fmla="*/ 26 w 26"/>
                <a:gd name="T19" fmla="*/ 11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6"/>
                <a:gd name="T32" fmla="*/ 26 w 2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6">
                  <a:moveTo>
                    <a:pt x="26" y="11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8" y="3"/>
                    <a:pt x="10" y="3"/>
                  </a:cubicBezTo>
                  <a:cubicBezTo>
                    <a:pt x="12" y="2"/>
                    <a:pt x="19" y="0"/>
                    <a:pt x="19" y="0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6" y="1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7" name="Freeform 1271"/>
            <p:cNvSpPr>
              <a:spLocks/>
            </p:cNvSpPr>
            <p:nvPr/>
          </p:nvSpPr>
          <p:spPr bwMode="gray">
            <a:xfrm>
              <a:off x="5521579" y="5504064"/>
              <a:ext cx="33559" cy="38361"/>
            </a:xfrm>
            <a:custGeom>
              <a:avLst/>
              <a:gdLst>
                <a:gd name="T0" fmla="*/ 12 w 16"/>
                <a:gd name="T1" fmla="*/ 1 h 18"/>
                <a:gd name="T2" fmla="*/ 16 w 16"/>
                <a:gd name="T3" fmla="*/ 7 h 18"/>
                <a:gd name="T4" fmla="*/ 15 w 16"/>
                <a:gd name="T5" fmla="*/ 18 h 18"/>
                <a:gd name="T6" fmla="*/ 5 w 16"/>
                <a:gd name="T7" fmla="*/ 18 h 18"/>
                <a:gd name="T8" fmla="*/ 0 w 16"/>
                <a:gd name="T9" fmla="*/ 9 h 18"/>
                <a:gd name="T10" fmla="*/ 4 w 16"/>
                <a:gd name="T11" fmla="*/ 0 h 18"/>
                <a:gd name="T12" fmla="*/ 12 w 16"/>
                <a:gd name="T13" fmla="*/ 1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8"/>
                <a:gd name="T23" fmla="*/ 16 w 16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8">
                  <a:moveTo>
                    <a:pt x="12" y="1"/>
                  </a:moveTo>
                  <a:lnTo>
                    <a:pt x="16" y="7"/>
                  </a:lnTo>
                  <a:lnTo>
                    <a:pt x="15" y="18"/>
                  </a:lnTo>
                  <a:lnTo>
                    <a:pt x="5" y="18"/>
                  </a:lnTo>
                  <a:lnTo>
                    <a:pt x="0" y="9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8" name="Freeform 1272"/>
            <p:cNvSpPr>
              <a:spLocks/>
            </p:cNvSpPr>
            <p:nvPr/>
          </p:nvSpPr>
          <p:spPr bwMode="gray">
            <a:xfrm>
              <a:off x="6453260" y="3888094"/>
              <a:ext cx="719137" cy="765628"/>
            </a:xfrm>
            <a:custGeom>
              <a:avLst/>
              <a:gdLst>
                <a:gd name="T0" fmla="*/ 315 w 345"/>
                <a:gd name="T1" fmla="*/ 105 h 367"/>
                <a:gd name="T2" fmla="*/ 294 w 345"/>
                <a:gd name="T3" fmla="*/ 114 h 367"/>
                <a:gd name="T4" fmla="*/ 282 w 345"/>
                <a:gd name="T5" fmla="*/ 135 h 367"/>
                <a:gd name="T6" fmla="*/ 249 w 345"/>
                <a:gd name="T7" fmla="*/ 134 h 367"/>
                <a:gd name="T8" fmla="*/ 236 w 345"/>
                <a:gd name="T9" fmla="*/ 141 h 367"/>
                <a:gd name="T10" fmla="*/ 171 w 345"/>
                <a:gd name="T11" fmla="*/ 126 h 367"/>
                <a:gd name="T12" fmla="*/ 151 w 345"/>
                <a:gd name="T13" fmla="*/ 93 h 367"/>
                <a:gd name="T14" fmla="*/ 125 w 345"/>
                <a:gd name="T15" fmla="*/ 64 h 367"/>
                <a:gd name="T16" fmla="*/ 127 w 345"/>
                <a:gd name="T17" fmla="*/ 52 h 367"/>
                <a:gd name="T18" fmla="*/ 134 w 345"/>
                <a:gd name="T19" fmla="*/ 38 h 367"/>
                <a:gd name="T20" fmla="*/ 133 w 345"/>
                <a:gd name="T21" fmla="*/ 17 h 367"/>
                <a:gd name="T22" fmla="*/ 108 w 345"/>
                <a:gd name="T23" fmla="*/ 20 h 367"/>
                <a:gd name="T24" fmla="*/ 84 w 345"/>
                <a:gd name="T25" fmla="*/ 1 h 367"/>
                <a:gd name="T26" fmla="*/ 65 w 345"/>
                <a:gd name="T27" fmla="*/ 4 h 367"/>
                <a:gd name="T28" fmla="*/ 57 w 345"/>
                <a:gd name="T29" fmla="*/ 16 h 367"/>
                <a:gd name="T30" fmla="*/ 69 w 345"/>
                <a:gd name="T31" fmla="*/ 23 h 367"/>
                <a:gd name="T32" fmla="*/ 66 w 345"/>
                <a:gd name="T33" fmla="*/ 44 h 367"/>
                <a:gd name="T34" fmla="*/ 81 w 345"/>
                <a:gd name="T35" fmla="*/ 66 h 367"/>
                <a:gd name="T36" fmla="*/ 55 w 345"/>
                <a:gd name="T37" fmla="*/ 106 h 367"/>
                <a:gd name="T38" fmla="*/ 19 w 345"/>
                <a:gd name="T39" fmla="*/ 123 h 367"/>
                <a:gd name="T40" fmla="*/ 20 w 345"/>
                <a:gd name="T41" fmla="*/ 138 h 367"/>
                <a:gd name="T42" fmla="*/ 31 w 345"/>
                <a:gd name="T43" fmla="*/ 166 h 367"/>
                <a:gd name="T44" fmla="*/ 12 w 345"/>
                <a:gd name="T45" fmla="*/ 166 h 367"/>
                <a:gd name="T46" fmla="*/ 17 w 345"/>
                <a:gd name="T47" fmla="*/ 186 h 367"/>
                <a:gd name="T48" fmla="*/ 9 w 345"/>
                <a:gd name="T49" fmla="*/ 194 h 367"/>
                <a:gd name="T50" fmla="*/ 33 w 345"/>
                <a:gd name="T51" fmla="*/ 214 h 367"/>
                <a:gd name="T52" fmla="*/ 55 w 345"/>
                <a:gd name="T53" fmla="*/ 203 h 367"/>
                <a:gd name="T54" fmla="*/ 60 w 345"/>
                <a:gd name="T55" fmla="*/ 264 h 367"/>
                <a:gd name="T56" fmla="*/ 93 w 345"/>
                <a:gd name="T57" fmla="*/ 337 h 367"/>
                <a:gd name="T58" fmla="*/ 99 w 345"/>
                <a:gd name="T59" fmla="*/ 355 h 367"/>
                <a:gd name="T60" fmla="*/ 120 w 345"/>
                <a:gd name="T61" fmla="*/ 354 h 367"/>
                <a:gd name="T62" fmla="*/ 130 w 345"/>
                <a:gd name="T63" fmla="*/ 342 h 367"/>
                <a:gd name="T64" fmla="*/ 141 w 345"/>
                <a:gd name="T65" fmla="*/ 307 h 367"/>
                <a:gd name="T66" fmla="*/ 149 w 345"/>
                <a:gd name="T67" fmla="*/ 274 h 367"/>
                <a:gd name="T68" fmla="*/ 165 w 345"/>
                <a:gd name="T69" fmla="*/ 257 h 367"/>
                <a:gd name="T70" fmla="*/ 195 w 345"/>
                <a:gd name="T71" fmla="*/ 233 h 367"/>
                <a:gd name="T72" fmla="*/ 216 w 345"/>
                <a:gd name="T73" fmla="*/ 218 h 367"/>
                <a:gd name="T74" fmla="*/ 236 w 345"/>
                <a:gd name="T75" fmla="*/ 200 h 367"/>
                <a:gd name="T76" fmla="*/ 242 w 345"/>
                <a:gd name="T77" fmla="*/ 169 h 367"/>
                <a:gd name="T78" fmla="*/ 242 w 345"/>
                <a:gd name="T79" fmla="*/ 142 h 367"/>
                <a:gd name="T80" fmla="*/ 258 w 345"/>
                <a:gd name="T81" fmla="*/ 157 h 367"/>
                <a:gd name="T82" fmla="*/ 283 w 345"/>
                <a:gd name="T83" fmla="*/ 165 h 367"/>
                <a:gd name="T84" fmla="*/ 279 w 345"/>
                <a:gd name="T85" fmla="*/ 184 h 367"/>
                <a:gd name="T86" fmla="*/ 287 w 345"/>
                <a:gd name="T87" fmla="*/ 192 h 367"/>
                <a:gd name="T88" fmla="*/ 295 w 345"/>
                <a:gd name="T89" fmla="*/ 187 h 367"/>
                <a:gd name="T90" fmla="*/ 309 w 345"/>
                <a:gd name="T91" fmla="*/ 164 h 367"/>
                <a:gd name="T92" fmla="*/ 318 w 345"/>
                <a:gd name="T93" fmla="*/ 141 h 367"/>
                <a:gd name="T94" fmla="*/ 341 w 345"/>
                <a:gd name="T95" fmla="*/ 131 h 367"/>
                <a:gd name="T96" fmla="*/ 333 w 345"/>
                <a:gd name="T97" fmla="*/ 114 h 3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5"/>
                <a:gd name="T148" fmla="*/ 0 h 367"/>
                <a:gd name="T149" fmla="*/ 345 w 345"/>
                <a:gd name="T150" fmla="*/ 367 h 3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5" h="367">
                  <a:moveTo>
                    <a:pt x="333" y="114"/>
                  </a:moveTo>
                  <a:cubicBezTo>
                    <a:pt x="333" y="110"/>
                    <a:pt x="333" y="107"/>
                    <a:pt x="333" y="103"/>
                  </a:cubicBezTo>
                  <a:cubicBezTo>
                    <a:pt x="327" y="105"/>
                    <a:pt x="321" y="105"/>
                    <a:pt x="315" y="105"/>
                  </a:cubicBezTo>
                  <a:cubicBezTo>
                    <a:pt x="312" y="105"/>
                    <a:pt x="310" y="105"/>
                    <a:pt x="308" y="107"/>
                  </a:cubicBezTo>
                  <a:cubicBezTo>
                    <a:pt x="307" y="108"/>
                    <a:pt x="306" y="110"/>
                    <a:pt x="304" y="111"/>
                  </a:cubicBezTo>
                  <a:cubicBezTo>
                    <a:pt x="300" y="112"/>
                    <a:pt x="297" y="111"/>
                    <a:pt x="294" y="114"/>
                  </a:cubicBezTo>
                  <a:cubicBezTo>
                    <a:pt x="292" y="116"/>
                    <a:pt x="290" y="120"/>
                    <a:pt x="287" y="121"/>
                  </a:cubicBezTo>
                  <a:cubicBezTo>
                    <a:pt x="285" y="122"/>
                    <a:pt x="283" y="122"/>
                    <a:pt x="281" y="123"/>
                  </a:cubicBezTo>
                  <a:cubicBezTo>
                    <a:pt x="283" y="127"/>
                    <a:pt x="285" y="131"/>
                    <a:pt x="282" y="135"/>
                  </a:cubicBezTo>
                  <a:cubicBezTo>
                    <a:pt x="280" y="137"/>
                    <a:pt x="275" y="136"/>
                    <a:pt x="273" y="136"/>
                  </a:cubicBezTo>
                  <a:cubicBezTo>
                    <a:pt x="270" y="137"/>
                    <a:pt x="267" y="137"/>
                    <a:pt x="263" y="137"/>
                  </a:cubicBezTo>
                  <a:cubicBezTo>
                    <a:pt x="258" y="138"/>
                    <a:pt x="253" y="138"/>
                    <a:pt x="249" y="134"/>
                  </a:cubicBezTo>
                  <a:cubicBezTo>
                    <a:pt x="246" y="131"/>
                    <a:pt x="246" y="126"/>
                    <a:pt x="247" y="122"/>
                  </a:cubicBezTo>
                  <a:cubicBezTo>
                    <a:pt x="243" y="123"/>
                    <a:pt x="238" y="123"/>
                    <a:pt x="234" y="123"/>
                  </a:cubicBezTo>
                  <a:cubicBezTo>
                    <a:pt x="235" y="129"/>
                    <a:pt x="235" y="135"/>
                    <a:pt x="236" y="141"/>
                  </a:cubicBezTo>
                  <a:cubicBezTo>
                    <a:pt x="225" y="142"/>
                    <a:pt x="212" y="144"/>
                    <a:pt x="202" y="136"/>
                  </a:cubicBezTo>
                  <a:cubicBezTo>
                    <a:pt x="198" y="133"/>
                    <a:pt x="195" y="129"/>
                    <a:pt x="190" y="129"/>
                  </a:cubicBezTo>
                  <a:cubicBezTo>
                    <a:pt x="184" y="128"/>
                    <a:pt x="177" y="129"/>
                    <a:pt x="171" y="126"/>
                  </a:cubicBezTo>
                  <a:cubicBezTo>
                    <a:pt x="162" y="119"/>
                    <a:pt x="151" y="115"/>
                    <a:pt x="140" y="112"/>
                  </a:cubicBezTo>
                  <a:cubicBezTo>
                    <a:pt x="137" y="110"/>
                    <a:pt x="140" y="106"/>
                    <a:pt x="141" y="104"/>
                  </a:cubicBezTo>
                  <a:cubicBezTo>
                    <a:pt x="142" y="98"/>
                    <a:pt x="146" y="96"/>
                    <a:pt x="151" y="93"/>
                  </a:cubicBezTo>
                  <a:cubicBezTo>
                    <a:pt x="144" y="87"/>
                    <a:pt x="138" y="83"/>
                    <a:pt x="130" y="80"/>
                  </a:cubicBezTo>
                  <a:cubicBezTo>
                    <a:pt x="128" y="79"/>
                    <a:pt x="124" y="78"/>
                    <a:pt x="123" y="76"/>
                  </a:cubicBezTo>
                  <a:cubicBezTo>
                    <a:pt x="121" y="72"/>
                    <a:pt x="124" y="67"/>
                    <a:pt x="125" y="64"/>
                  </a:cubicBezTo>
                  <a:cubicBezTo>
                    <a:pt x="128" y="67"/>
                    <a:pt x="129" y="63"/>
                    <a:pt x="131" y="63"/>
                  </a:cubicBezTo>
                  <a:cubicBezTo>
                    <a:pt x="135" y="61"/>
                    <a:pt x="133" y="61"/>
                    <a:pt x="132" y="58"/>
                  </a:cubicBezTo>
                  <a:cubicBezTo>
                    <a:pt x="131" y="54"/>
                    <a:pt x="130" y="54"/>
                    <a:pt x="127" y="52"/>
                  </a:cubicBezTo>
                  <a:cubicBezTo>
                    <a:pt x="124" y="51"/>
                    <a:pt x="127" y="49"/>
                    <a:pt x="128" y="47"/>
                  </a:cubicBezTo>
                  <a:cubicBezTo>
                    <a:pt x="128" y="47"/>
                    <a:pt x="126" y="45"/>
                    <a:pt x="126" y="43"/>
                  </a:cubicBezTo>
                  <a:cubicBezTo>
                    <a:pt x="131" y="44"/>
                    <a:pt x="132" y="41"/>
                    <a:pt x="134" y="38"/>
                  </a:cubicBezTo>
                  <a:cubicBezTo>
                    <a:pt x="135" y="37"/>
                    <a:pt x="137" y="36"/>
                    <a:pt x="138" y="35"/>
                  </a:cubicBezTo>
                  <a:cubicBezTo>
                    <a:pt x="142" y="31"/>
                    <a:pt x="147" y="26"/>
                    <a:pt x="140" y="22"/>
                  </a:cubicBezTo>
                  <a:cubicBezTo>
                    <a:pt x="137" y="21"/>
                    <a:pt x="136" y="17"/>
                    <a:pt x="133" y="17"/>
                  </a:cubicBezTo>
                  <a:cubicBezTo>
                    <a:pt x="131" y="16"/>
                    <a:pt x="130" y="16"/>
                    <a:pt x="128" y="17"/>
                  </a:cubicBezTo>
                  <a:cubicBezTo>
                    <a:pt x="126" y="17"/>
                    <a:pt x="115" y="19"/>
                    <a:pt x="115" y="22"/>
                  </a:cubicBezTo>
                  <a:cubicBezTo>
                    <a:pt x="113" y="21"/>
                    <a:pt x="110" y="21"/>
                    <a:pt x="108" y="20"/>
                  </a:cubicBezTo>
                  <a:cubicBezTo>
                    <a:pt x="107" y="19"/>
                    <a:pt x="104" y="18"/>
                    <a:pt x="104" y="17"/>
                  </a:cubicBezTo>
                  <a:cubicBezTo>
                    <a:pt x="101" y="13"/>
                    <a:pt x="98" y="11"/>
                    <a:pt x="94" y="9"/>
                  </a:cubicBezTo>
                  <a:cubicBezTo>
                    <a:pt x="90" y="7"/>
                    <a:pt x="88" y="3"/>
                    <a:pt x="84" y="1"/>
                  </a:cubicBezTo>
                  <a:cubicBezTo>
                    <a:pt x="82" y="0"/>
                    <a:pt x="80" y="1"/>
                    <a:pt x="78" y="1"/>
                  </a:cubicBezTo>
                  <a:cubicBezTo>
                    <a:pt x="76" y="2"/>
                    <a:pt x="72" y="3"/>
                    <a:pt x="71" y="4"/>
                  </a:cubicBezTo>
                  <a:cubicBezTo>
                    <a:pt x="70" y="6"/>
                    <a:pt x="67" y="4"/>
                    <a:pt x="65" y="4"/>
                  </a:cubicBezTo>
                  <a:cubicBezTo>
                    <a:pt x="63" y="4"/>
                    <a:pt x="62" y="7"/>
                    <a:pt x="61" y="9"/>
                  </a:cubicBezTo>
                  <a:cubicBezTo>
                    <a:pt x="60" y="9"/>
                    <a:pt x="57" y="10"/>
                    <a:pt x="57" y="12"/>
                  </a:cubicBezTo>
                  <a:cubicBezTo>
                    <a:pt x="57" y="12"/>
                    <a:pt x="56" y="16"/>
                    <a:pt x="57" y="16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3" y="17"/>
                    <a:pt x="64" y="18"/>
                    <a:pt x="65" y="20"/>
                  </a:cubicBezTo>
                  <a:cubicBezTo>
                    <a:pt x="66" y="21"/>
                    <a:pt x="71" y="22"/>
                    <a:pt x="69" y="23"/>
                  </a:cubicBezTo>
                  <a:cubicBezTo>
                    <a:pt x="71" y="26"/>
                    <a:pt x="74" y="28"/>
                    <a:pt x="71" y="31"/>
                  </a:cubicBezTo>
                  <a:cubicBezTo>
                    <a:pt x="68" y="33"/>
                    <a:pt x="65" y="34"/>
                    <a:pt x="66" y="38"/>
                  </a:cubicBezTo>
                  <a:cubicBezTo>
                    <a:pt x="66" y="40"/>
                    <a:pt x="66" y="42"/>
                    <a:pt x="66" y="44"/>
                  </a:cubicBezTo>
                  <a:cubicBezTo>
                    <a:pt x="67" y="47"/>
                    <a:pt x="66" y="50"/>
                    <a:pt x="66" y="52"/>
                  </a:cubicBezTo>
                  <a:cubicBezTo>
                    <a:pt x="67" y="54"/>
                    <a:pt x="70" y="56"/>
                    <a:pt x="71" y="57"/>
                  </a:cubicBezTo>
                  <a:cubicBezTo>
                    <a:pt x="74" y="60"/>
                    <a:pt x="77" y="63"/>
                    <a:pt x="81" y="66"/>
                  </a:cubicBezTo>
                  <a:cubicBezTo>
                    <a:pt x="77" y="69"/>
                    <a:pt x="76" y="71"/>
                    <a:pt x="76" y="75"/>
                  </a:cubicBezTo>
                  <a:cubicBezTo>
                    <a:pt x="76" y="82"/>
                    <a:pt x="72" y="85"/>
                    <a:pt x="69" y="89"/>
                  </a:cubicBezTo>
                  <a:cubicBezTo>
                    <a:pt x="64" y="95"/>
                    <a:pt x="59" y="100"/>
                    <a:pt x="55" y="106"/>
                  </a:cubicBezTo>
                  <a:cubicBezTo>
                    <a:pt x="51" y="111"/>
                    <a:pt x="47" y="117"/>
                    <a:pt x="42" y="121"/>
                  </a:cubicBezTo>
                  <a:cubicBezTo>
                    <a:pt x="39" y="124"/>
                    <a:pt x="34" y="125"/>
                    <a:pt x="30" y="123"/>
                  </a:cubicBezTo>
                  <a:cubicBezTo>
                    <a:pt x="26" y="121"/>
                    <a:pt x="21" y="119"/>
                    <a:pt x="19" y="123"/>
                  </a:cubicBezTo>
                  <a:cubicBezTo>
                    <a:pt x="17" y="126"/>
                    <a:pt x="14" y="130"/>
                    <a:pt x="14" y="133"/>
                  </a:cubicBezTo>
                  <a:cubicBezTo>
                    <a:pt x="14" y="135"/>
                    <a:pt x="13" y="139"/>
                    <a:pt x="15" y="138"/>
                  </a:cubicBezTo>
                  <a:cubicBezTo>
                    <a:pt x="17" y="138"/>
                    <a:pt x="19" y="137"/>
                    <a:pt x="20" y="138"/>
                  </a:cubicBezTo>
                  <a:cubicBezTo>
                    <a:pt x="22" y="140"/>
                    <a:pt x="22" y="145"/>
                    <a:pt x="23" y="148"/>
                  </a:cubicBezTo>
                  <a:cubicBezTo>
                    <a:pt x="24" y="152"/>
                    <a:pt x="29" y="154"/>
                    <a:pt x="31" y="157"/>
                  </a:cubicBezTo>
                  <a:cubicBezTo>
                    <a:pt x="32" y="159"/>
                    <a:pt x="33" y="165"/>
                    <a:pt x="31" y="166"/>
                  </a:cubicBezTo>
                  <a:cubicBezTo>
                    <a:pt x="28" y="168"/>
                    <a:pt x="24" y="166"/>
                    <a:pt x="21" y="168"/>
                  </a:cubicBezTo>
                  <a:cubicBezTo>
                    <a:pt x="19" y="169"/>
                    <a:pt x="18" y="171"/>
                    <a:pt x="16" y="169"/>
                  </a:cubicBezTo>
                  <a:cubicBezTo>
                    <a:pt x="15" y="168"/>
                    <a:pt x="14" y="166"/>
                    <a:pt x="12" y="166"/>
                  </a:cubicBezTo>
                  <a:cubicBezTo>
                    <a:pt x="6" y="164"/>
                    <a:pt x="4" y="168"/>
                    <a:pt x="2" y="173"/>
                  </a:cubicBezTo>
                  <a:cubicBezTo>
                    <a:pt x="0" y="177"/>
                    <a:pt x="5" y="184"/>
                    <a:pt x="9" y="186"/>
                  </a:cubicBezTo>
                  <a:cubicBezTo>
                    <a:pt x="11" y="187"/>
                    <a:pt x="14" y="186"/>
                    <a:pt x="17" y="186"/>
                  </a:cubicBezTo>
                  <a:cubicBezTo>
                    <a:pt x="20" y="186"/>
                    <a:pt x="23" y="186"/>
                    <a:pt x="26" y="187"/>
                  </a:cubicBezTo>
                  <a:cubicBezTo>
                    <a:pt x="25" y="189"/>
                    <a:pt x="24" y="192"/>
                    <a:pt x="21" y="193"/>
                  </a:cubicBezTo>
                  <a:cubicBezTo>
                    <a:pt x="18" y="194"/>
                    <a:pt x="12" y="193"/>
                    <a:pt x="9" y="194"/>
                  </a:cubicBezTo>
                  <a:cubicBezTo>
                    <a:pt x="11" y="196"/>
                    <a:pt x="13" y="198"/>
                    <a:pt x="15" y="201"/>
                  </a:cubicBezTo>
                  <a:cubicBezTo>
                    <a:pt x="17" y="203"/>
                    <a:pt x="18" y="206"/>
                    <a:pt x="20" y="208"/>
                  </a:cubicBezTo>
                  <a:cubicBezTo>
                    <a:pt x="23" y="211"/>
                    <a:pt x="29" y="214"/>
                    <a:pt x="33" y="214"/>
                  </a:cubicBezTo>
                  <a:cubicBezTo>
                    <a:pt x="37" y="213"/>
                    <a:pt x="44" y="206"/>
                    <a:pt x="45" y="203"/>
                  </a:cubicBezTo>
                  <a:cubicBezTo>
                    <a:pt x="47" y="199"/>
                    <a:pt x="45" y="194"/>
                    <a:pt x="50" y="195"/>
                  </a:cubicBezTo>
                  <a:cubicBezTo>
                    <a:pt x="54" y="195"/>
                    <a:pt x="54" y="200"/>
                    <a:pt x="55" y="203"/>
                  </a:cubicBezTo>
                  <a:cubicBezTo>
                    <a:pt x="55" y="205"/>
                    <a:pt x="57" y="207"/>
                    <a:pt x="56" y="210"/>
                  </a:cubicBezTo>
                  <a:cubicBezTo>
                    <a:pt x="54" y="214"/>
                    <a:pt x="52" y="215"/>
                    <a:pt x="54" y="220"/>
                  </a:cubicBezTo>
                  <a:cubicBezTo>
                    <a:pt x="59" y="234"/>
                    <a:pt x="58" y="249"/>
                    <a:pt x="60" y="264"/>
                  </a:cubicBezTo>
                  <a:cubicBezTo>
                    <a:pt x="62" y="277"/>
                    <a:pt x="75" y="287"/>
                    <a:pt x="78" y="300"/>
                  </a:cubicBezTo>
                  <a:cubicBezTo>
                    <a:pt x="79" y="306"/>
                    <a:pt x="79" y="311"/>
                    <a:pt x="82" y="317"/>
                  </a:cubicBezTo>
                  <a:cubicBezTo>
                    <a:pt x="86" y="323"/>
                    <a:pt x="90" y="330"/>
                    <a:pt x="93" y="337"/>
                  </a:cubicBezTo>
                  <a:cubicBezTo>
                    <a:pt x="95" y="339"/>
                    <a:pt x="96" y="341"/>
                    <a:pt x="95" y="343"/>
                  </a:cubicBezTo>
                  <a:cubicBezTo>
                    <a:pt x="95" y="345"/>
                    <a:pt x="94" y="348"/>
                    <a:pt x="95" y="349"/>
                  </a:cubicBezTo>
                  <a:cubicBezTo>
                    <a:pt x="96" y="352"/>
                    <a:pt x="97" y="354"/>
                    <a:pt x="99" y="355"/>
                  </a:cubicBezTo>
                  <a:cubicBezTo>
                    <a:pt x="100" y="358"/>
                    <a:pt x="102" y="362"/>
                    <a:pt x="105" y="364"/>
                  </a:cubicBezTo>
                  <a:cubicBezTo>
                    <a:pt x="109" y="366"/>
                    <a:pt x="112" y="367"/>
                    <a:pt x="115" y="362"/>
                  </a:cubicBezTo>
                  <a:cubicBezTo>
                    <a:pt x="116" y="359"/>
                    <a:pt x="118" y="357"/>
                    <a:pt x="120" y="354"/>
                  </a:cubicBezTo>
                  <a:cubicBezTo>
                    <a:pt x="122" y="352"/>
                    <a:pt x="125" y="353"/>
                    <a:pt x="128" y="353"/>
                  </a:cubicBezTo>
                  <a:cubicBezTo>
                    <a:pt x="127" y="351"/>
                    <a:pt x="127" y="349"/>
                    <a:pt x="126" y="347"/>
                  </a:cubicBezTo>
                  <a:cubicBezTo>
                    <a:pt x="126" y="345"/>
                    <a:pt x="128" y="344"/>
                    <a:pt x="130" y="342"/>
                  </a:cubicBezTo>
                  <a:cubicBezTo>
                    <a:pt x="133" y="340"/>
                    <a:pt x="136" y="338"/>
                    <a:pt x="137" y="335"/>
                  </a:cubicBezTo>
                  <a:cubicBezTo>
                    <a:pt x="137" y="332"/>
                    <a:pt x="137" y="329"/>
                    <a:pt x="137" y="326"/>
                  </a:cubicBezTo>
                  <a:cubicBezTo>
                    <a:pt x="136" y="319"/>
                    <a:pt x="141" y="314"/>
                    <a:pt x="141" y="307"/>
                  </a:cubicBezTo>
                  <a:cubicBezTo>
                    <a:pt x="141" y="303"/>
                    <a:pt x="141" y="300"/>
                    <a:pt x="141" y="296"/>
                  </a:cubicBezTo>
                  <a:cubicBezTo>
                    <a:pt x="142" y="293"/>
                    <a:pt x="140" y="288"/>
                    <a:pt x="139" y="285"/>
                  </a:cubicBezTo>
                  <a:cubicBezTo>
                    <a:pt x="137" y="278"/>
                    <a:pt x="144" y="275"/>
                    <a:pt x="149" y="274"/>
                  </a:cubicBezTo>
                  <a:cubicBezTo>
                    <a:pt x="152" y="274"/>
                    <a:pt x="152" y="272"/>
                    <a:pt x="154" y="270"/>
                  </a:cubicBezTo>
                  <a:cubicBezTo>
                    <a:pt x="155" y="268"/>
                    <a:pt x="157" y="267"/>
                    <a:pt x="159" y="267"/>
                  </a:cubicBezTo>
                  <a:cubicBezTo>
                    <a:pt x="164" y="265"/>
                    <a:pt x="163" y="261"/>
                    <a:pt x="165" y="257"/>
                  </a:cubicBezTo>
                  <a:cubicBezTo>
                    <a:pt x="167" y="255"/>
                    <a:pt x="169" y="254"/>
                    <a:pt x="171" y="254"/>
                  </a:cubicBezTo>
                  <a:cubicBezTo>
                    <a:pt x="176" y="254"/>
                    <a:pt x="178" y="251"/>
                    <a:pt x="181" y="248"/>
                  </a:cubicBezTo>
                  <a:cubicBezTo>
                    <a:pt x="186" y="244"/>
                    <a:pt x="193" y="240"/>
                    <a:pt x="195" y="233"/>
                  </a:cubicBezTo>
                  <a:cubicBezTo>
                    <a:pt x="196" y="231"/>
                    <a:pt x="196" y="228"/>
                    <a:pt x="198" y="227"/>
                  </a:cubicBezTo>
                  <a:cubicBezTo>
                    <a:pt x="202" y="226"/>
                    <a:pt x="206" y="226"/>
                    <a:pt x="209" y="223"/>
                  </a:cubicBezTo>
                  <a:cubicBezTo>
                    <a:pt x="211" y="222"/>
                    <a:pt x="214" y="219"/>
                    <a:pt x="216" y="218"/>
                  </a:cubicBezTo>
                  <a:cubicBezTo>
                    <a:pt x="219" y="216"/>
                    <a:pt x="220" y="212"/>
                    <a:pt x="221" y="209"/>
                  </a:cubicBezTo>
                  <a:cubicBezTo>
                    <a:pt x="222" y="207"/>
                    <a:pt x="222" y="203"/>
                    <a:pt x="225" y="203"/>
                  </a:cubicBezTo>
                  <a:cubicBezTo>
                    <a:pt x="229" y="202"/>
                    <a:pt x="232" y="201"/>
                    <a:pt x="236" y="200"/>
                  </a:cubicBezTo>
                  <a:cubicBezTo>
                    <a:pt x="241" y="199"/>
                    <a:pt x="247" y="198"/>
                    <a:pt x="246" y="192"/>
                  </a:cubicBezTo>
                  <a:cubicBezTo>
                    <a:pt x="246" y="187"/>
                    <a:pt x="243" y="182"/>
                    <a:pt x="243" y="176"/>
                  </a:cubicBezTo>
                  <a:cubicBezTo>
                    <a:pt x="243" y="174"/>
                    <a:pt x="243" y="171"/>
                    <a:pt x="242" y="169"/>
                  </a:cubicBezTo>
                  <a:cubicBezTo>
                    <a:pt x="241" y="168"/>
                    <a:pt x="239" y="168"/>
                    <a:pt x="237" y="166"/>
                  </a:cubicBezTo>
                  <a:cubicBezTo>
                    <a:pt x="233" y="160"/>
                    <a:pt x="240" y="158"/>
                    <a:pt x="245" y="156"/>
                  </a:cubicBezTo>
                  <a:cubicBezTo>
                    <a:pt x="241" y="152"/>
                    <a:pt x="235" y="146"/>
                    <a:pt x="242" y="142"/>
                  </a:cubicBezTo>
                  <a:cubicBezTo>
                    <a:pt x="244" y="141"/>
                    <a:pt x="246" y="144"/>
                    <a:pt x="247" y="145"/>
                  </a:cubicBezTo>
                  <a:cubicBezTo>
                    <a:pt x="249" y="146"/>
                    <a:pt x="253" y="146"/>
                    <a:pt x="254" y="149"/>
                  </a:cubicBezTo>
                  <a:cubicBezTo>
                    <a:pt x="255" y="152"/>
                    <a:pt x="257" y="155"/>
                    <a:pt x="258" y="157"/>
                  </a:cubicBezTo>
                  <a:cubicBezTo>
                    <a:pt x="258" y="158"/>
                    <a:pt x="262" y="158"/>
                    <a:pt x="263" y="158"/>
                  </a:cubicBezTo>
                  <a:cubicBezTo>
                    <a:pt x="270" y="157"/>
                    <a:pt x="277" y="158"/>
                    <a:pt x="284" y="158"/>
                  </a:cubicBezTo>
                  <a:cubicBezTo>
                    <a:pt x="284" y="160"/>
                    <a:pt x="284" y="163"/>
                    <a:pt x="283" y="165"/>
                  </a:cubicBezTo>
                  <a:cubicBezTo>
                    <a:pt x="282" y="169"/>
                    <a:pt x="277" y="169"/>
                    <a:pt x="275" y="171"/>
                  </a:cubicBezTo>
                  <a:cubicBezTo>
                    <a:pt x="272" y="173"/>
                    <a:pt x="271" y="178"/>
                    <a:pt x="272" y="180"/>
                  </a:cubicBezTo>
                  <a:cubicBezTo>
                    <a:pt x="272" y="183"/>
                    <a:pt x="277" y="183"/>
                    <a:pt x="279" y="184"/>
                  </a:cubicBezTo>
                  <a:cubicBezTo>
                    <a:pt x="279" y="181"/>
                    <a:pt x="280" y="179"/>
                    <a:pt x="280" y="176"/>
                  </a:cubicBezTo>
                  <a:cubicBezTo>
                    <a:pt x="281" y="175"/>
                    <a:pt x="288" y="176"/>
                    <a:pt x="288" y="179"/>
                  </a:cubicBezTo>
                  <a:cubicBezTo>
                    <a:pt x="287" y="183"/>
                    <a:pt x="287" y="187"/>
                    <a:pt x="287" y="192"/>
                  </a:cubicBezTo>
                  <a:cubicBezTo>
                    <a:pt x="287" y="193"/>
                    <a:pt x="289" y="197"/>
                    <a:pt x="289" y="198"/>
                  </a:cubicBezTo>
                  <a:cubicBezTo>
                    <a:pt x="290" y="195"/>
                    <a:pt x="292" y="195"/>
                    <a:pt x="293" y="193"/>
                  </a:cubicBezTo>
                  <a:cubicBezTo>
                    <a:pt x="294" y="191"/>
                    <a:pt x="294" y="189"/>
                    <a:pt x="295" y="187"/>
                  </a:cubicBezTo>
                  <a:cubicBezTo>
                    <a:pt x="295" y="183"/>
                    <a:pt x="296" y="179"/>
                    <a:pt x="297" y="176"/>
                  </a:cubicBezTo>
                  <a:cubicBezTo>
                    <a:pt x="298" y="170"/>
                    <a:pt x="304" y="174"/>
                    <a:pt x="307" y="171"/>
                  </a:cubicBezTo>
                  <a:cubicBezTo>
                    <a:pt x="309" y="169"/>
                    <a:pt x="309" y="166"/>
                    <a:pt x="309" y="164"/>
                  </a:cubicBezTo>
                  <a:cubicBezTo>
                    <a:pt x="310" y="161"/>
                    <a:pt x="311" y="157"/>
                    <a:pt x="313" y="154"/>
                  </a:cubicBezTo>
                  <a:cubicBezTo>
                    <a:pt x="314" y="152"/>
                    <a:pt x="316" y="151"/>
                    <a:pt x="317" y="148"/>
                  </a:cubicBezTo>
                  <a:cubicBezTo>
                    <a:pt x="317" y="146"/>
                    <a:pt x="317" y="144"/>
                    <a:pt x="318" y="141"/>
                  </a:cubicBezTo>
                  <a:cubicBezTo>
                    <a:pt x="318" y="139"/>
                    <a:pt x="321" y="138"/>
                    <a:pt x="322" y="137"/>
                  </a:cubicBezTo>
                  <a:cubicBezTo>
                    <a:pt x="325" y="135"/>
                    <a:pt x="328" y="132"/>
                    <a:pt x="331" y="131"/>
                  </a:cubicBezTo>
                  <a:cubicBezTo>
                    <a:pt x="333" y="130"/>
                    <a:pt x="339" y="133"/>
                    <a:pt x="341" y="131"/>
                  </a:cubicBezTo>
                  <a:cubicBezTo>
                    <a:pt x="342" y="130"/>
                    <a:pt x="341" y="126"/>
                    <a:pt x="341" y="125"/>
                  </a:cubicBezTo>
                  <a:cubicBezTo>
                    <a:pt x="341" y="122"/>
                    <a:pt x="343" y="118"/>
                    <a:pt x="345" y="116"/>
                  </a:cubicBezTo>
                  <a:cubicBezTo>
                    <a:pt x="341" y="115"/>
                    <a:pt x="337" y="115"/>
                    <a:pt x="333" y="114"/>
                  </a:cubicBezTo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9" name="Freeform 1273"/>
            <p:cNvSpPr>
              <a:spLocks/>
            </p:cNvSpPr>
            <p:nvPr/>
          </p:nvSpPr>
          <p:spPr bwMode="gray">
            <a:xfrm>
              <a:off x="6453260" y="3888094"/>
              <a:ext cx="719137" cy="765628"/>
            </a:xfrm>
            <a:custGeom>
              <a:avLst/>
              <a:gdLst>
                <a:gd name="T0" fmla="*/ 315 w 345"/>
                <a:gd name="T1" fmla="*/ 105 h 367"/>
                <a:gd name="T2" fmla="*/ 294 w 345"/>
                <a:gd name="T3" fmla="*/ 114 h 367"/>
                <a:gd name="T4" fmla="*/ 282 w 345"/>
                <a:gd name="T5" fmla="*/ 135 h 367"/>
                <a:gd name="T6" fmla="*/ 249 w 345"/>
                <a:gd name="T7" fmla="*/ 134 h 367"/>
                <a:gd name="T8" fmla="*/ 236 w 345"/>
                <a:gd name="T9" fmla="*/ 141 h 367"/>
                <a:gd name="T10" fmla="*/ 171 w 345"/>
                <a:gd name="T11" fmla="*/ 126 h 367"/>
                <a:gd name="T12" fmla="*/ 151 w 345"/>
                <a:gd name="T13" fmla="*/ 93 h 367"/>
                <a:gd name="T14" fmla="*/ 125 w 345"/>
                <a:gd name="T15" fmla="*/ 64 h 367"/>
                <a:gd name="T16" fmla="*/ 127 w 345"/>
                <a:gd name="T17" fmla="*/ 52 h 367"/>
                <a:gd name="T18" fmla="*/ 134 w 345"/>
                <a:gd name="T19" fmla="*/ 38 h 367"/>
                <a:gd name="T20" fmla="*/ 133 w 345"/>
                <a:gd name="T21" fmla="*/ 17 h 367"/>
                <a:gd name="T22" fmla="*/ 108 w 345"/>
                <a:gd name="T23" fmla="*/ 20 h 367"/>
                <a:gd name="T24" fmla="*/ 84 w 345"/>
                <a:gd name="T25" fmla="*/ 1 h 367"/>
                <a:gd name="T26" fmla="*/ 65 w 345"/>
                <a:gd name="T27" fmla="*/ 4 h 367"/>
                <a:gd name="T28" fmla="*/ 57 w 345"/>
                <a:gd name="T29" fmla="*/ 16 h 367"/>
                <a:gd name="T30" fmla="*/ 69 w 345"/>
                <a:gd name="T31" fmla="*/ 23 h 367"/>
                <a:gd name="T32" fmla="*/ 66 w 345"/>
                <a:gd name="T33" fmla="*/ 44 h 367"/>
                <a:gd name="T34" fmla="*/ 81 w 345"/>
                <a:gd name="T35" fmla="*/ 66 h 367"/>
                <a:gd name="T36" fmla="*/ 55 w 345"/>
                <a:gd name="T37" fmla="*/ 106 h 367"/>
                <a:gd name="T38" fmla="*/ 19 w 345"/>
                <a:gd name="T39" fmla="*/ 123 h 367"/>
                <a:gd name="T40" fmla="*/ 20 w 345"/>
                <a:gd name="T41" fmla="*/ 138 h 367"/>
                <a:gd name="T42" fmla="*/ 31 w 345"/>
                <a:gd name="T43" fmla="*/ 166 h 367"/>
                <a:gd name="T44" fmla="*/ 12 w 345"/>
                <a:gd name="T45" fmla="*/ 166 h 367"/>
                <a:gd name="T46" fmla="*/ 17 w 345"/>
                <a:gd name="T47" fmla="*/ 186 h 367"/>
                <a:gd name="T48" fmla="*/ 9 w 345"/>
                <a:gd name="T49" fmla="*/ 194 h 367"/>
                <a:gd name="T50" fmla="*/ 33 w 345"/>
                <a:gd name="T51" fmla="*/ 214 h 367"/>
                <a:gd name="T52" fmla="*/ 55 w 345"/>
                <a:gd name="T53" fmla="*/ 203 h 367"/>
                <a:gd name="T54" fmla="*/ 60 w 345"/>
                <a:gd name="T55" fmla="*/ 264 h 367"/>
                <a:gd name="T56" fmla="*/ 93 w 345"/>
                <a:gd name="T57" fmla="*/ 337 h 367"/>
                <a:gd name="T58" fmla="*/ 99 w 345"/>
                <a:gd name="T59" fmla="*/ 355 h 367"/>
                <a:gd name="T60" fmla="*/ 120 w 345"/>
                <a:gd name="T61" fmla="*/ 354 h 367"/>
                <a:gd name="T62" fmla="*/ 130 w 345"/>
                <a:gd name="T63" fmla="*/ 342 h 367"/>
                <a:gd name="T64" fmla="*/ 141 w 345"/>
                <a:gd name="T65" fmla="*/ 307 h 367"/>
                <a:gd name="T66" fmla="*/ 149 w 345"/>
                <a:gd name="T67" fmla="*/ 274 h 367"/>
                <a:gd name="T68" fmla="*/ 165 w 345"/>
                <a:gd name="T69" fmla="*/ 257 h 367"/>
                <a:gd name="T70" fmla="*/ 195 w 345"/>
                <a:gd name="T71" fmla="*/ 233 h 367"/>
                <a:gd name="T72" fmla="*/ 216 w 345"/>
                <a:gd name="T73" fmla="*/ 218 h 367"/>
                <a:gd name="T74" fmla="*/ 236 w 345"/>
                <a:gd name="T75" fmla="*/ 200 h 367"/>
                <a:gd name="T76" fmla="*/ 242 w 345"/>
                <a:gd name="T77" fmla="*/ 169 h 367"/>
                <a:gd name="T78" fmla="*/ 242 w 345"/>
                <a:gd name="T79" fmla="*/ 142 h 367"/>
                <a:gd name="T80" fmla="*/ 258 w 345"/>
                <a:gd name="T81" fmla="*/ 157 h 367"/>
                <a:gd name="T82" fmla="*/ 283 w 345"/>
                <a:gd name="T83" fmla="*/ 165 h 367"/>
                <a:gd name="T84" fmla="*/ 279 w 345"/>
                <a:gd name="T85" fmla="*/ 184 h 367"/>
                <a:gd name="T86" fmla="*/ 287 w 345"/>
                <a:gd name="T87" fmla="*/ 192 h 367"/>
                <a:gd name="T88" fmla="*/ 295 w 345"/>
                <a:gd name="T89" fmla="*/ 187 h 367"/>
                <a:gd name="T90" fmla="*/ 309 w 345"/>
                <a:gd name="T91" fmla="*/ 164 h 367"/>
                <a:gd name="T92" fmla="*/ 318 w 345"/>
                <a:gd name="T93" fmla="*/ 141 h 367"/>
                <a:gd name="T94" fmla="*/ 341 w 345"/>
                <a:gd name="T95" fmla="*/ 131 h 367"/>
                <a:gd name="T96" fmla="*/ 333 w 345"/>
                <a:gd name="T97" fmla="*/ 114 h 3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5"/>
                <a:gd name="T148" fmla="*/ 0 h 367"/>
                <a:gd name="T149" fmla="*/ 345 w 345"/>
                <a:gd name="T150" fmla="*/ 367 h 3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5" h="367">
                  <a:moveTo>
                    <a:pt x="333" y="114"/>
                  </a:moveTo>
                  <a:cubicBezTo>
                    <a:pt x="333" y="110"/>
                    <a:pt x="333" y="107"/>
                    <a:pt x="333" y="103"/>
                  </a:cubicBezTo>
                  <a:cubicBezTo>
                    <a:pt x="327" y="105"/>
                    <a:pt x="321" y="105"/>
                    <a:pt x="315" y="105"/>
                  </a:cubicBezTo>
                  <a:cubicBezTo>
                    <a:pt x="312" y="105"/>
                    <a:pt x="310" y="105"/>
                    <a:pt x="308" y="107"/>
                  </a:cubicBezTo>
                  <a:cubicBezTo>
                    <a:pt x="307" y="108"/>
                    <a:pt x="306" y="110"/>
                    <a:pt x="304" y="111"/>
                  </a:cubicBezTo>
                  <a:cubicBezTo>
                    <a:pt x="300" y="112"/>
                    <a:pt x="297" y="111"/>
                    <a:pt x="294" y="114"/>
                  </a:cubicBezTo>
                  <a:cubicBezTo>
                    <a:pt x="292" y="116"/>
                    <a:pt x="290" y="120"/>
                    <a:pt x="287" y="121"/>
                  </a:cubicBezTo>
                  <a:cubicBezTo>
                    <a:pt x="285" y="122"/>
                    <a:pt x="283" y="122"/>
                    <a:pt x="281" y="123"/>
                  </a:cubicBezTo>
                  <a:cubicBezTo>
                    <a:pt x="283" y="127"/>
                    <a:pt x="285" y="131"/>
                    <a:pt x="282" y="135"/>
                  </a:cubicBezTo>
                  <a:cubicBezTo>
                    <a:pt x="280" y="137"/>
                    <a:pt x="275" y="136"/>
                    <a:pt x="273" y="136"/>
                  </a:cubicBezTo>
                  <a:cubicBezTo>
                    <a:pt x="270" y="137"/>
                    <a:pt x="267" y="137"/>
                    <a:pt x="263" y="137"/>
                  </a:cubicBezTo>
                  <a:cubicBezTo>
                    <a:pt x="258" y="138"/>
                    <a:pt x="253" y="138"/>
                    <a:pt x="249" y="134"/>
                  </a:cubicBezTo>
                  <a:cubicBezTo>
                    <a:pt x="246" y="131"/>
                    <a:pt x="246" y="126"/>
                    <a:pt x="247" y="122"/>
                  </a:cubicBezTo>
                  <a:cubicBezTo>
                    <a:pt x="243" y="123"/>
                    <a:pt x="238" y="123"/>
                    <a:pt x="234" y="123"/>
                  </a:cubicBezTo>
                  <a:cubicBezTo>
                    <a:pt x="235" y="129"/>
                    <a:pt x="235" y="135"/>
                    <a:pt x="236" y="141"/>
                  </a:cubicBezTo>
                  <a:cubicBezTo>
                    <a:pt x="225" y="142"/>
                    <a:pt x="212" y="144"/>
                    <a:pt x="202" y="136"/>
                  </a:cubicBezTo>
                  <a:cubicBezTo>
                    <a:pt x="198" y="133"/>
                    <a:pt x="195" y="129"/>
                    <a:pt x="190" y="129"/>
                  </a:cubicBezTo>
                  <a:cubicBezTo>
                    <a:pt x="184" y="128"/>
                    <a:pt x="177" y="129"/>
                    <a:pt x="171" y="126"/>
                  </a:cubicBezTo>
                  <a:cubicBezTo>
                    <a:pt x="162" y="119"/>
                    <a:pt x="151" y="115"/>
                    <a:pt x="140" y="112"/>
                  </a:cubicBezTo>
                  <a:cubicBezTo>
                    <a:pt x="137" y="110"/>
                    <a:pt x="140" y="106"/>
                    <a:pt x="141" y="104"/>
                  </a:cubicBezTo>
                  <a:cubicBezTo>
                    <a:pt x="142" y="98"/>
                    <a:pt x="146" y="96"/>
                    <a:pt x="151" y="93"/>
                  </a:cubicBezTo>
                  <a:cubicBezTo>
                    <a:pt x="144" y="87"/>
                    <a:pt x="138" y="83"/>
                    <a:pt x="130" y="80"/>
                  </a:cubicBezTo>
                  <a:cubicBezTo>
                    <a:pt x="128" y="79"/>
                    <a:pt x="124" y="78"/>
                    <a:pt x="123" y="76"/>
                  </a:cubicBezTo>
                  <a:cubicBezTo>
                    <a:pt x="121" y="72"/>
                    <a:pt x="124" y="67"/>
                    <a:pt x="125" y="64"/>
                  </a:cubicBezTo>
                  <a:cubicBezTo>
                    <a:pt x="128" y="67"/>
                    <a:pt x="129" y="63"/>
                    <a:pt x="131" y="63"/>
                  </a:cubicBezTo>
                  <a:cubicBezTo>
                    <a:pt x="135" y="61"/>
                    <a:pt x="133" y="61"/>
                    <a:pt x="132" y="58"/>
                  </a:cubicBezTo>
                  <a:cubicBezTo>
                    <a:pt x="131" y="54"/>
                    <a:pt x="130" y="54"/>
                    <a:pt x="127" y="52"/>
                  </a:cubicBezTo>
                  <a:cubicBezTo>
                    <a:pt x="124" y="51"/>
                    <a:pt x="127" y="49"/>
                    <a:pt x="128" y="47"/>
                  </a:cubicBezTo>
                  <a:cubicBezTo>
                    <a:pt x="128" y="47"/>
                    <a:pt x="126" y="45"/>
                    <a:pt x="126" y="43"/>
                  </a:cubicBezTo>
                  <a:cubicBezTo>
                    <a:pt x="131" y="44"/>
                    <a:pt x="132" y="41"/>
                    <a:pt x="134" y="38"/>
                  </a:cubicBezTo>
                  <a:cubicBezTo>
                    <a:pt x="135" y="37"/>
                    <a:pt x="137" y="36"/>
                    <a:pt x="138" y="35"/>
                  </a:cubicBezTo>
                  <a:cubicBezTo>
                    <a:pt x="142" y="31"/>
                    <a:pt x="147" y="26"/>
                    <a:pt x="140" y="22"/>
                  </a:cubicBezTo>
                  <a:cubicBezTo>
                    <a:pt x="137" y="21"/>
                    <a:pt x="136" y="17"/>
                    <a:pt x="133" y="17"/>
                  </a:cubicBezTo>
                  <a:cubicBezTo>
                    <a:pt x="131" y="16"/>
                    <a:pt x="130" y="16"/>
                    <a:pt x="128" y="17"/>
                  </a:cubicBezTo>
                  <a:cubicBezTo>
                    <a:pt x="126" y="17"/>
                    <a:pt x="115" y="19"/>
                    <a:pt x="115" y="22"/>
                  </a:cubicBezTo>
                  <a:cubicBezTo>
                    <a:pt x="113" y="21"/>
                    <a:pt x="110" y="21"/>
                    <a:pt x="108" y="20"/>
                  </a:cubicBezTo>
                  <a:cubicBezTo>
                    <a:pt x="107" y="19"/>
                    <a:pt x="104" y="18"/>
                    <a:pt x="104" y="17"/>
                  </a:cubicBezTo>
                  <a:cubicBezTo>
                    <a:pt x="101" y="13"/>
                    <a:pt x="98" y="11"/>
                    <a:pt x="94" y="9"/>
                  </a:cubicBezTo>
                  <a:cubicBezTo>
                    <a:pt x="90" y="7"/>
                    <a:pt x="88" y="3"/>
                    <a:pt x="84" y="1"/>
                  </a:cubicBezTo>
                  <a:cubicBezTo>
                    <a:pt x="82" y="0"/>
                    <a:pt x="80" y="1"/>
                    <a:pt x="78" y="1"/>
                  </a:cubicBezTo>
                  <a:cubicBezTo>
                    <a:pt x="76" y="2"/>
                    <a:pt x="72" y="3"/>
                    <a:pt x="71" y="4"/>
                  </a:cubicBezTo>
                  <a:cubicBezTo>
                    <a:pt x="70" y="6"/>
                    <a:pt x="67" y="4"/>
                    <a:pt x="65" y="4"/>
                  </a:cubicBezTo>
                  <a:cubicBezTo>
                    <a:pt x="63" y="4"/>
                    <a:pt x="62" y="7"/>
                    <a:pt x="61" y="9"/>
                  </a:cubicBezTo>
                  <a:cubicBezTo>
                    <a:pt x="60" y="9"/>
                    <a:pt x="57" y="10"/>
                    <a:pt x="57" y="12"/>
                  </a:cubicBezTo>
                  <a:cubicBezTo>
                    <a:pt x="57" y="12"/>
                    <a:pt x="56" y="16"/>
                    <a:pt x="57" y="16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3" y="17"/>
                    <a:pt x="64" y="18"/>
                    <a:pt x="65" y="20"/>
                  </a:cubicBezTo>
                  <a:cubicBezTo>
                    <a:pt x="66" y="21"/>
                    <a:pt x="71" y="22"/>
                    <a:pt x="69" y="23"/>
                  </a:cubicBezTo>
                  <a:cubicBezTo>
                    <a:pt x="71" y="26"/>
                    <a:pt x="74" y="28"/>
                    <a:pt x="71" y="31"/>
                  </a:cubicBezTo>
                  <a:cubicBezTo>
                    <a:pt x="68" y="33"/>
                    <a:pt x="65" y="34"/>
                    <a:pt x="66" y="38"/>
                  </a:cubicBezTo>
                  <a:cubicBezTo>
                    <a:pt x="66" y="40"/>
                    <a:pt x="66" y="42"/>
                    <a:pt x="66" y="44"/>
                  </a:cubicBezTo>
                  <a:cubicBezTo>
                    <a:pt x="67" y="47"/>
                    <a:pt x="66" y="50"/>
                    <a:pt x="66" y="52"/>
                  </a:cubicBezTo>
                  <a:cubicBezTo>
                    <a:pt x="67" y="54"/>
                    <a:pt x="70" y="56"/>
                    <a:pt x="71" y="57"/>
                  </a:cubicBezTo>
                  <a:cubicBezTo>
                    <a:pt x="74" y="60"/>
                    <a:pt x="77" y="63"/>
                    <a:pt x="81" y="66"/>
                  </a:cubicBezTo>
                  <a:cubicBezTo>
                    <a:pt x="77" y="69"/>
                    <a:pt x="76" y="71"/>
                    <a:pt x="76" y="75"/>
                  </a:cubicBezTo>
                  <a:cubicBezTo>
                    <a:pt x="76" y="82"/>
                    <a:pt x="72" y="85"/>
                    <a:pt x="69" y="89"/>
                  </a:cubicBezTo>
                  <a:cubicBezTo>
                    <a:pt x="64" y="95"/>
                    <a:pt x="59" y="100"/>
                    <a:pt x="55" y="106"/>
                  </a:cubicBezTo>
                  <a:cubicBezTo>
                    <a:pt x="51" y="111"/>
                    <a:pt x="47" y="117"/>
                    <a:pt x="42" y="121"/>
                  </a:cubicBezTo>
                  <a:cubicBezTo>
                    <a:pt x="39" y="124"/>
                    <a:pt x="34" y="125"/>
                    <a:pt x="30" y="123"/>
                  </a:cubicBezTo>
                  <a:cubicBezTo>
                    <a:pt x="26" y="121"/>
                    <a:pt x="21" y="119"/>
                    <a:pt x="19" y="123"/>
                  </a:cubicBezTo>
                  <a:cubicBezTo>
                    <a:pt x="17" y="126"/>
                    <a:pt x="14" y="130"/>
                    <a:pt x="14" y="133"/>
                  </a:cubicBezTo>
                  <a:cubicBezTo>
                    <a:pt x="14" y="135"/>
                    <a:pt x="13" y="139"/>
                    <a:pt x="15" y="138"/>
                  </a:cubicBezTo>
                  <a:cubicBezTo>
                    <a:pt x="17" y="138"/>
                    <a:pt x="19" y="137"/>
                    <a:pt x="20" y="138"/>
                  </a:cubicBezTo>
                  <a:cubicBezTo>
                    <a:pt x="22" y="140"/>
                    <a:pt x="22" y="145"/>
                    <a:pt x="23" y="148"/>
                  </a:cubicBezTo>
                  <a:cubicBezTo>
                    <a:pt x="24" y="152"/>
                    <a:pt x="29" y="154"/>
                    <a:pt x="31" y="157"/>
                  </a:cubicBezTo>
                  <a:cubicBezTo>
                    <a:pt x="32" y="159"/>
                    <a:pt x="33" y="165"/>
                    <a:pt x="31" y="166"/>
                  </a:cubicBezTo>
                  <a:cubicBezTo>
                    <a:pt x="28" y="168"/>
                    <a:pt x="24" y="166"/>
                    <a:pt x="21" y="168"/>
                  </a:cubicBezTo>
                  <a:cubicBezTo>
                    <a:pt x="19" y="169"/>
                    <a:pt x="18" y="171"/>
                    <a:pt x="16" y="169"/>
                  </a:cubicBezTo>
                  <a:cubicBezTo>
                    <a:pt x="15" y="168"/>
                    <a:pt x="14" y="166"/>
                    <a:pt x="12" y="166"/>
                  </a:cubicBezTo>
                  <a:cubicBezTo>
                    <a:pt x="6" y="164"/>
                    <a:pt x="4" y="168"/>
                    <a:pt x="2" y="173"/>
                  </a:cubicBezTo>
                  <a:cubicBezTo>
                    <a:pt x="0" y="177"/>
                    <a:pt x="5" y="184"/>
                    <a:pt x="9" y="186"/>
                  </a:cubicBezTo>
                  <a:cubicBezTo>
                    <a:pt x="11" y="187"/>
                    <a:pt x="14" y="186"/>
                    <a:pt x="17" y="186"/>
                  </a:cubicBezTo>
                  <a:cubicBezTo>
                    <a:pt x="20" y="186"/>
                    <a:pt x="23" y="186"/>
                    <a:pt x="26" y="187"/>
                  </a:cubicBezTo>
                  <a:cubicBezTo>
                    <a:pt x="25" y="189"/>
                    <a:pt x="24" y="192"/>
                    <a:pt x="21" y="193"/>
                  </a:cubicBezTo>
                  <a:cubicBezTo>
                    <a:pt x="18" y="194"/>
                    <a:pt x="12" y="193"/>
                    <a:pt x="9" y="194"/>
                  </a:cubicBezTo>
                  <a:cubicBezTo>
                    <a:pt x="11" y="196"/>
                    <a:pt x="13" y="198"/>
                    <a:pt x="15" y="201"/>
                  </a:cubicBezTo>
                  <a:cubicBezTo>
                    <a:pt x="17" y="203"/>
                    <a:pt x="18" y="206"/>
                    <a:pt x="20" y="208"/>
                  </a:cubicBezTo>
                  <a:cubicBezTo>
                    <a:pt x="23" y="211"/>
                    <a:pt x="29" y="214"/>
                    <a:pt x="33" y="214"/>
                  </a:cubicBezTo>
                  <a:cubicBezTo>
                    <a:pt x="37" y="213"/>
                    <a:pt x="44" y="206"/>
                    <a:pt x="45" y="203"/>
                  </a:cubicBezTo>
                  <a:cubicBezTo>
                    <a:pt x="47" y="199"/>
                    <a:pt x="45" y="194"/>
                    <a:pt x="50" y="195"/>
                  </a:cubicBezTo>
                  <a:cubicBezTo>
                    <a:pt x="54" y="195"/>
                    <a:pt x="54" y="200"/>
                    <a:pt x="55" y="203"/>
                  </a:cubicBezTo>
                  <a:cubicBezTo>
                    <a:pt x="55" y="205"/>
                    <a:pt x="57" y="207"/>
                    <a:pt x="56" y="210"/>
                  </a:cubicBezTo>
                  <a:cubicBezTo>
                    <a:pt x="54" y="214"/>
                    <a:pt x="52" y="215"/>
                    <a:pt x="54" y="220"/>
                  </a:cubicBezTo>
                  <a:cubicBezTo>
                    <a:pt x="59" y="234"/>
                    <a:pt x="58" y="249"/>
                    <a:pt x="60" y="264"/>
                  </a:cubicBezTo>
                  <a:cubicBezTo>
                    <a:pt x="62" y="277"/>
                    <a:pt x="75" y="287"/>
                    <a:pt x="78" y="300"/>
                  </a:cubicBezTo>
                  <a:cubicBezTo>
                    <a:pt x="79" y="306"/>
                    <a:pt x="79" y="311"/>
                    <a:pt x="82" y="317"/>
                  </a:cubicBezTo>
                  <a:cubicBezTo>
                    <a:pt x="86" y="323"/>
                    <a:pt x="90" y="330"/>
                    <a:pt x="93" y="337"/>
                  </a:cubicBezTo>
                  <a:cubicBezTo>
                    <a:pt x="95" y="339"/>
                    <a:pt x="96" y="341"/>
                    <a:pt x="95" y="343"/>
                  </a:cubicBezTo>
                  <a:cubicBezTo>
                    <a:pt x="95" y="345"/>
                    <a:pt x="94" y="348"/>
                    <a:pt x="95" y="349"/>
                  </a:cubicBezTo>
                  <a:cubicBezTo>
                    <a:pt x="96" y="352"/>
                    <a:pt x="97" y="354"/>
                    <a:pt x="99" y="355"/>
                  </a:cubicBezTo>
                  <a:cubicBezTo>
                    <a:pt x="100" y="358"/>
                    <a:pt x="102" y="362"/>
                    <a:pt x="105" y="364"/>
                  </a:cubicBezTo>
                  <a:cubicBezTo>
                    <a:pt x="109" y="366"/>
                    <a:pt x="112" y="367"/>
                    <a:pt x="115" y="362"/>
                  </a:cubicBezTo>
                  <a:cubicBezTo>
                    <a:pt x="116" y="359"/>
                    <a:pt x="118" y="357"/>
                    <a:pt x="120" y="354"/>
                  </a:cubicBezTo>
                  <a:cubicBezTo>
                    <a:pt x="122" y="352"/>
                    <a:pt x="125" y="353"/>
                    <a:pt x="128" y="353"/>
                  </a:cubicBezTo>
                  <a:cubicBezTo>
                    <a:pt x="127" y="351"/>
                    <a:pt x="127" y="349"/>
                    <a:pt x="126" y="347"/>
                  </a:cubicBezTo>
                  <a:cubicBezTo>
                    <a:pt x="126" y="345"/>
                    <a:pt x="128" y="344"/>
                    <a:pt x="130" y="342"/>
                  </a:cubicBezTo>
                  <a:cubicBezTo>
                    <a:pt x="133" y="340"/>
                    <a:pt x="136" y="338"/>
                    <a:pt x="137" y="335"/>
                  </a:cubicBezTo>
                  <a:cubicBezTo>
                    <a:pt x="137" y="332"/>
                    <a:pt x="137" y="329"/>
                    <a:pt x="137" y="326"/>
                  </a:cubicBezTo>
                  <a:cubicBezTo>
                    <a:pt x="136" y="319"/>
                    <a:pt x="141" y="314"/>
                    <a:pt x="141" y="307"/>
                  </a:cubicBezTo>
                  <a:cubicBezTo>
                    <a:pt x="141" y="303"/>
                    <a:pt x="141" y="300"/>
                    <a:pt x="141" y="296"/>
                  </a:cubicBezTo>
                  <a:cubicBezTo>
                    <a:pt x="142" y="293"/>
                    <a:pt x="140" y="288"/>
                    <a:pt x="139" y="285"/>
                  </a:cubicBezTo>
                  <a:cubicBezTo>
                    <a:pt x="137" y="278"/>
                    <a:pt x="144" y="275"/>
                    <a:pt x="149" y="274"/>
                  </a:cubicBezTo>
                  <a:cubicBezTo>
                    <a:pt x="152" y="274"/>
                    <a:pt x="152" y="272"/>
                    <a:pt x="154" y="270"/>
                  </a:cubicBezTo>
                  <a:cubicBezTo>
                    <a:pt x="155" y="268"/>
                    <a:pt x="157" y="267"/>
                    <a:pt x="159" y="267"/>
                  </a:cubicBezTo>
                  <a:cubicBezTo>
                    <a:pt x="164" y="265"/>
                    <a:pt x="163" y="261"/>
                    <a:pt x="165" y="257"/>
                  </a:cubicBezTo>
                  <a:cubicBezTo>
                    <a:pt x="167" y="255"/>
                    <a:pt x="169" y="254"/>
                    <a:pt x="171" y="254"/>
                  </a:cubicBezTo>
                  <a:cubicBezTo>
                    <a:pt x="176" y="254"/>
                    <a:pt x="178" y="251"/>
                    <a:pt x="181" y="248"/>
                  </a:cubicBezTo>
                  <a:cubicBezTo>
                    <a:pt x="186" y="244"/>
                    <a:pt x="193" y="240"/>
                    <a:pt x="195" y="233"/>
                  </a:cubicBezTo>
                  <a:cubicBezTo>
                    <a:pt x="196" y="231"/>
                    <a:pt x="196" y="228"/>
                    <a:pt x="198" y="227"/>
                  </a:cubicBezTo>
                  <a:cubicBezTo>
                    <a:pt x="202" y="226"/>
                    <a:pt x="206" y="226"/>
                    <a:pt x="209" y="223"/>
                  </a:cubicBezTo>
                  <a:cubicBezTo>
                    <a:pt x="211" y="222"/>
                    <a:pt x="214" y="219"/>
                    <a:pt x="216" y="218"/>
                  </a:cubicBezTo>
                  <a:cubicBezTo>
                    <a:pt x="219" y="216"/>
                    <a:pt x="220" y="212"/>
                    <a:pt x="221" y="209"/>
                  </a:cubicBezTo>
                  <a:cubicBezTo>
                    <a:pt x="222" y="207"/>
                    <a:pt x="222" y="203"/>
                    <a:pt x="225" y="203"/>
                  </a:cubicBezTo>
                  <a:cubicBezTo>
                    <a:pt x="229" y="202"/>
                    <a:pt x="232" y="201"/>
                    <a:pt x="236" y="200"/>
                  </a:cubicBezTo>
                  <a:cubicBezTo>
                    <a:pt x="241" y="199"/>
                    <a:pt x="247" y="198"/>
                    <a:pt x="246" y="192"/>
                  </a:cubicBezTo>
                  <a:cubicBezTo>
                    <a:pt x="246" y="187"/>
                    <a:pt x="243" y="182"/>
                    <a:pt x="243" y="176"/>
                  </a:cubicBezTo>
                  <a:cubicBezTo>
                    <a:pt x="243" y="174"/>
                    <a:pt x="243" y="171"/>
                    <a:pt x="242" y="169"/>
                  </a:cubicBezTo>
                  <a:cubicBezTo>
                    <a:pt x="241" y="168"/>
                    <a:pt x="239" y="168"/>
                    <a:pt x="237" y="166"/>
                  </a:cubicBezTo>
                  <a:cubicBezTo>
                    <a:pt x="233" y="160"/>
                    <a:pt x="240" y="158"/>
                    <a:pt x="245" y="156"/>
                  </a:cubicBezTo>
                  <a:cubicBezTo>
                    <a:pt x="241" y="152"/>
                    <a:pt x="235" y="146"/>
                    <a:pt x="242" y="142"/>
                  </a:cubicBezTo>
                  <a:cubicBezTo>
                    <a:pt x="244" y="141"/>
                    <a:pt x="246" y="144"/>
                    <a:pt x="247" y="145"/>
                  </a:cubicBezTo>
                  <a:cubicBezTo>
                    <a:pt x="249" y="146"/>
                    <a:pt x="253" y="146"/>
                    <a:pt x="254" y="149"/>
                  </a:cubicBezTo>
                  <a:cubicBezTo>
                    <a:pt x="255" y="152"/>
                    <a:pt x="257" y="155"/>
                    <a:pt x="258" y="157"/>
                  </a:cubicBezTo>
                  <a:cubicBezTo>
                    <a:pt x="258" y="158"/>
                    <a:pt x="262" y="158"/>
                    <a:pt x="263" y="158"/>
                  </a:cubicBezTo>
                  <a:cubicBezTo>
                    <a:pt x="270" y="157"/>
                    <a:pt x="277" y="158"/>
                    <a:pt x="284" y="158"/>
                  </a:cubicBezTo>
                  <a:cubicBezTo>
                    <a:pt x="284" y="160"/>
                    <a:pt x="284" y="163"/>
                    <a:pt x="283" y="165"/>
                  </a:cubicBezTo>
                  <a:cubicBezTo>
                    <a:pt x="282" y="169"/>
                    <a:pt x="277" y="169"/>
                    <a:pt x="275" y="171"/>
                  </a:cubicBezTo>
                  <a:cubicBezTo>
                    <a:pt x="272" y="173"/>
                    <a:pt x="271" y="178"/>
                    <a:pt x="272" y="180"/>
                  </a:cubicBezTo>
                  <a:cubicBezTo>
                    <a:pt x="272" y="183"/>
                    <a:pt x="277" y="183"/>
                    <a:pt x="279" y="184"/>
                  </a:cubicBezTo>
                  <a:cubicBezTo>
                    <a:pt x="279" y="181"/>
                    <a:pt x="280" y="179"/>
                    <a:pt x="280" y="176"/>
                  </a:cubicBezTo>
                  <a:cubicBezTo>
                    <a:pt x="281" y="175"/>
                    <a:pt x="288" y="176"/>
                    <a:pt x="288" y="179"/>
                  </a:cubicBezTo>
                  <a:cubicBezTo>
                    <a:pt x="287" y="183"/>
                    <a:pt x="287" y="187"/>
                    <a:pt x="287" y="192"/>
                  </a:cubicBezTo>
                  <a:cubicBezTo>
                    <a:pt x="287" y="193"/>
                    <a:pt x="289" y="197"/>
                    <a:pt x="289" y="198"/>
                  </a:cubicBezTo>
                  <a:cubicBezTo>
                    <a:pt x="290" y="195"/>
                    <a:pt x="292" y="195"/>
                    <a:pt x="293" y="193"/>
                  </a:cubicBezTo>
                  <a:cubicBezTo>
                    <a:pt x="294" y="191"/>
                    <a:pt x="294" y="189"/>
                    <a:pt x="295" y="187"/>
                  </a:cubicBezTo>
                  <a:cubicBezTo>
                    <a:pt x="295" y="183"/>
                    <a:pt x="296" y="179"/>
                    <a:pt x="297" y="176"/>
                  </a:cubicBezTo>
                  <a:cubicBezTo>
                    <a:pt x="298" y="170"/>
                    <a:pt x="304" y="174"/>
                    <a:pt x="307" y="171"/>
                  </a:cubicBezTo>
                  <a:cubicBezTo>
                    <a:pt x="309" y="169"/>
                    <a:pt x="309" y="166"/>
                    <a:pt x="309" y="164"/>
                  </a:cubicBezTo>
                  <a:cubicBezTo>
                    <a:pt x="310" y="161"/>
                    <a:pt x="311" y="157"/>
                    <a:pt x="313" y="154"/>
                  </a:cubicBezTo>
                  <a:cubicBezTo>
                    <a:pt x="314" y="152"/>
                    <a:pt x="316" y="151"/>
                    <a:pt x="317" y="148"/>
                  </a:cubicBezTo>
                  <a:cubicBezTo>
                    <a:pt x="317" y="146"/>
                    <a:pt x="317" y="144"/>
                    <a:pt x="318" y="141"/>
                  </a:cubicBezTo>
                  <a:cubicBezTo>
                    <a:pt x="318" y="139"/>
                    <a:pt x="321" y="138"/>
                    <a:pt x="322" y="137"/>
                  </a:cubicBezTo>
                  <a:cubicBezTo>
                    <a:pt x="325" y="135"/>
                    <a:pt x="328" y="132"/>
                    <a:pt x="331" y="131"/>
                  </a:cubicBezTo>
                  <a:cubicBezTo>
                    <a:pt x="333" y="130"/>
                    <a:pt x="339" y="133"/>
                    <a:pt x="341" y="131"/>
                  </a:cubicBezTo>
                  <a:cubicBezTo>
                    <a:pt x="342" y="130"/>
                    <a:pt x="341" y="126"/>
                    <a:pt x="341" y="125"/>
                  </a:cubicBezTo>
                  <a:cubicBezTo>
                    <a:pt x="341" y="122"/>
                    <a:pt x="343" y="118"/>
                    <a:pt x="345" y="116"/>
                  </a:cubicBezTo>
                  <a:cubicBezTo>
                    <a:pt x="341" y="115"/>
                    <a:pt x="337" y="115"/>
                    <a:pt x="333" y="114"/>
                  </a:cubicBezTo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0" name="Freeform 1274"/>
            <p:cNvSpPr>
              <a:spLocks/>
            </p:cNvSpPr>
            <p:nvPr/>
          </p:nvSpPr>
          <p:spPr bwMode="gray">
            <a:xfrm>
              <a:off x="6582706" y="3381406"/>
              <a:ext cx="1516579" cy="954237"/>
            </a:xfrm>
            <a:custGeom>
              <a:avLst/>
              <a:gdLst>
                <a:gd name="T0" fmla="*/ 678 w 726"/>
                <a:gd name="T1" fmla="*/ 75 h 457"/>
                <a:gd name="T2" fmla="*/ 634 w 726"/>
                <a:gd name="T3" fmla="*/ 39 h 457"/>
                <a:gd name="T4" fmla="*/ 564 w 726"/>
                <a:gd name="T5" fmla="*/ 3 h 457"/>
                <a:gd name="T6" fmla="*/ 545 w 726"/>
                <a:gd name="T7" fmla="*/ 43 h 457"/>
                <a:gd name="T8" fmla="*/ 502 w 726"/>
                <a:gd name="T9" fmla="*/ 77 h 457"/>
                <a:gd name="T10" fmla="*/ 550 w 726"/>
                <a:gd name="T11" fmla="*/ 108 h 457"/>
                <a:gd name="T12" fmla="*/ 478 w 726"/>
                <a:gd name="T13" fmla="*/ 133 h 457"/>
                <a:gd name="T14" fmla="*/ 441 w 726"/>
                <a:gd name="T15" fmla="*/ 161 h 457"/>
                <a:gd name="T16" fmla="*/ 312 w 726"/>
                <a:gd name="T17" fmla="*/ 166 h 457"/>
                <a:gd name="T18" fmla="*/ 214 w 726"/>
                <a:gd name="T19" fmla="*/ 130 h 457"/>
                <a:gd name="T20" fmla="*/ 193 w 726"/>
                <a:gd name="T21" fmla="*/ 87 h 457"/>
                <a:gd name="T22" fmla="*/ 147 w 726"/>
                <a:gd name="T23" fmla="*/ 78 h 457"/>
                <a:gd name="T24" fmla="*/ 106 w 726"/>
                <a:gd name="T25" fmla="*/ 117 h 457"/>
                <a:gd name="T26" fmla="*/ 80 w 726"/>
                <a:gd name="T27" fmla="*/ 163 h 457"/>
                <a:gd name="T28" fmla="*/ 35 w 726"/>
                <a:gd name="T29" fmla="*/ 196 h 457"/>
                <a:gd name="T30" fmla="*/ 2 w 726"/>
                <a:gd name="T31" fmla="*/ 212 h 457"/>
                <a:gd name="T32" fmla="*/ 14 w 726"/>
                <a:gd name="T33" fmla="*/ 244 h 457"/>
                <a:gd name="T34" fmla="*/ 22 w 726"/>
                <a:gd name="T35" fmla="*/ 244 h 457"/>
                <a:gd name="T36" fmla="*/ 33 w 726"/>
                <a:gd name="T37" fmla="*/ 251 h 457"/>
                <a:gd name="T38" fmla="*/ 40 w 726"/>
                <a:gd name="T39" fmla="*/ 257 h 457"/>
                <a:gd name="T40" fmla="*/ 49 w 726"/>
                <a:gd name="T41" fmla="*/ 263 h 457"/>
                <a:gd name="T42" fmla="*/ 69 w 726"/>
                <a:gd name="T43" fmla="*/ 258 h 457"/>
                <a:gd name="T44" fmla="*/ 78 w 726"/>
                <a:gd name="T45" fmla="*/ 265 h 457"/>
                <a:gd name="T46" fmla="*/ 73 w 726"/>
                <a:gd name="T47" fmla="*/ 279 h 457"/>
                <a:gd name="T48" fmla="*/ 69 w 726"/>
                <a:gd name="T49" fmla="*/ 284 h 457"/>
                <a:gd name="T50" fmla="*/ 63 w 726"/>
                <a:gd name="T51" fmla="*/ 288 h 457"/>
                <a:gd name="T52" fmla="*/ 64 w 726"/>
                <a:gd name="T53" fmla="*/ 290 h 457"/>
                <a:gd name="T54" fmla="*/ 65 w 726"/>
                <a:gd name="T55" fmla="*/ 295 h 457"/>
                <a:gd name="T56" fmla="*/ 70 w 726"/>
                <a:gd name="T57" fmla="*/ 301 h 457"/>
                <a:gd name="T58" fmla="*/ 65 w 726"/>
                <a:gd name="T59" fmla="*/ 307 h 457"/>
                <a:gd name="T60" fmla="*/ 79 w 726"/>
                <a:gd name="T61" fmla="*/ 328 h 457"/>
                <a:gd name="T62" fmla="*/ 143 w 726"/>
                <a:gd name="T63" fmla="*/ 362 h 457"/>
                <a:gd name="T64" fmla="*/ 190 w 726"/>
                <a:gd name="T65" fmla="*/ 360 h 457"/>
                <a:gd name="T66" fmla="*/ 242 w 726"/>
                <a:gd name="T67" fmla="*/ 352 h 457"/>
                <a:gd name="T68" fmla="*/ 288 w 726"/>
                <a:gd name="T69" fmla="*/ 358 h 457"/>
                <a:gd name="T70" fmla="*/ 300 w 726"/>
                <a:gd name="T71" fmla="*/ 412 h 457"/>
                <a:gd name="T72" fmla="*/ 320 w 726"/>
                <a:gd name="T73" fmla="*/ 444 h 457"/>
                <a:gd name="T74" fmla="*/ 332 w 726"/>
                <a:gd name="T75" fmla="*/ 434 h 457"/>
                <a:gd name="T76" fmla="*/ 384 w 726"/>
                <a:gd name="T77" fmla="*/ 428 h 457"/>
                <a:gd name="T78" fmla="*/ 422 w 726"/>
                <a:gd name="T79" fmla="*/ 444 h 457"/>
                <a:gd name="T80" fmla="*/ 438 w 726"/>
                <a:gd name="T81" fmla="*/ 446 h 457"/>
                <a:gd name="T82" fmla="*/ 481 w 726"/>
                <a:gd name="T83" fmla="*/ 430 h 457"/>
                <a:gd name="T84" fmla="*/ 552 w 726"/>
                <a:gd name="T85" fmla="*/ 376 h 457"/>
                <a:gd name="T86" fmla="*/ 568 w 726"/>
                <a:gd name="T87" fmla="*/ 327 h 457"/>
                <a:gd name="T88" fmla="*/ 574 w 726"/>
                <a:gd name="T89" fmla="*/ 313 h 457"/>
                <a:gd name="T90" fmla="*/ 545 w 726"/>
                <a:gd name="T91" fmla="*/ 268 h 457"/>
                <a:gd name="T92" fmla="*/ 582 w 726"/>
                <a:gd name="T93" fmla="*/ 245 h 457"/>
                <a:gd name="T94" fmla="*/ 540 w 726"/>
                <a:gd name="T95" fmla="*/ 242 h 457"/>
                <a:gd name="T96" fmla="*/ 541 w 726"/>
                <a:gd name="T97" fmla="*/ 214 h 457"/>
                <a:gd name="T98" fmla="*/ 570 w 726"/>
                <a:gd name="T99" fmla="*/ 204 h 457"/>
                <a:gd name="T100" fmla="*/ 611 w 726"/>
                <a:gd name="T101" fmla="*/ 196 h 457"/>
                <a:gd name="T102" fmla="*/ 650 w 726"/>
                <a:gd name="T103" fmla="*/ 174 h 457"/>
                <a:gd name="T104" fmla="*/ 693 w 726"/>
                <a:gd name="T105" fmla="*/ 126 h 457"/>
                <a:gd name="T106" fmla="*/ 725 w 726"/>
                <a:gd name="T107" fmla="*/ 82 h 4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26"/>
                <a:gd name="T163" fmla="*/ 0 h 457"/>
                <a:gd name="T164" fmla="*/ 726 w 726"/>
                <a:gd name="T165" fmla="*/ 457 h 4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26" h="457">
                  <a:moveTo>
                    <a:pt x="725" y="82"/>
                  </a:moveTo>
                  <a:cubicBezTo>
                    <a:pt x="712" y="84"/>
                    <a:pt x="712" y="84"/>
                    <a:pt x="712" y="84"/>
                  </a:cubicBezTo>
                  <a:cubicBezTo>
                    <a:pt x="703" y="85"/>
                    <a:pt x="703" y="85"/>
                    <a:pt x="703" y="85"/>
                  </a:cubicBezTo>
                  <a:cubicBezTo>
                    <a:pt x="698" y="91"/>
                    <a:pt x="698" y="91"/>
                    <a:pt x="698" y="91"/>
                  </a:cubicBezTo>
                  <a:cubicBezTo>
                    <a:pt x="681" y="90"/>
                    <a:pt x="681" y="90"/>
                    <a:pt x="681" y="90"/>
                  </a:cubicBezTo>
                  <a:cubicBezTo>
                    <a:pt x="678" y="75"/>
                    <a:pt x="678" y="75"/>
                    <a:pt x="678" y="75"/>
                  </a:cubicBezTo>
                  <a:cubicBezTo>
                    <a:pt x="674" y="74"/>
                    <a:pt x="674" y="74"/>
                    <a:pt x="674" y="74"/>
                  </a:cubicBezTo>
                  <a:cubicBezTo>
                    <a:pt x="663" y="68"/>
                    <a:pt x="663" y="68"/>
                    <a:pt x="663" y="68"/>
                  </a:cubicBezTo>
                  <a:cubicBezTo>
                    <a:pt x="656" y="64"/>
                    <a:pt x="656" y="64"/>
                    <a:pt x="656" y="64"/>
                  </a:cubicBezTo>
                  <a:cubicBezTo>
                    <a:pt x="644" y="62"/>
                    <a:pt x="644" y="62"/>
                    <a:pt x="644" y="62"/>
                  </a:cubicBezTo>
                  <a:cubicBezTo>
                    <a:pt x="639" y="51"/>
                    <a:pt x="639" y="51"/>
                    <a:pt x="639" y="51"/>
                  </a:cubicBezTo>
                  <a:cubicBezTo>
                    <a:pt x="634" y="39"/>
                    <a:pt x="634" y="39"/>
                    <a:pt x="634" y="39"/>
                  </a:cubicBezTo>
                  <a:cubicBezTo>
                    <a:pt x="628" y="24"/>
                    <a:pt x="628" y="24"/>
                    <a:pt x="628" y="24"/>
                  </a:cubicBezTo>
                  <a:cubicBezTo>
                    <a:pt x="619" y="10"/>
                    <a:pt x="619" y="10"/>
                    <a:pt x="619" y="10"/>
                  </a:cubicBezTo>
                  <a:cubicBezTo>
                    <a:pt x="608" y="5"/>
                    <a:pt x="608" y="5"/>
                    <a:pt x="608" y="5"/>
                  </a:cubicBezTo>
                  <a:cubicBezTo>
                    <a:pt x="596" y="0"/>
                    <a:pt x="596" y="0"/>
                    <a:pt x="596" y="0"/>
                  </a:cubicBezTo>
                  <a:cubicBezTo>
                    <a:pt x="583" y="1"/>
                    <a:pt x="583" y="1"/>
                    <a:pt x="583" y="1"/>
                  </a:cubicBezTo>
                  <a:cubicBezTo>
                    <a:pt x="564" y="3"/>
                    <a:pt x="564" y="3"/>
                    <a:pt x="564" y="3"/>
                  </a:cubicBezTo>
                  <a:cubicBezTo>
                    <a:pt x="553" y="7"/>
                    <a:pt x="553" y="7"/>
                    <a:pt x="553" y="7"/>
                  </a:cubicBezTo>
                  <a:cubicBezTo>
                    <a:pt x="552" y="14"/>
                    <a:pt x="552" y="14"/>
                    <a:pt x="552" y="14"/>
                  </a:cubicBezTo>
                  <a:cubicBezTo>
                    <a:pt x="560" y="16"/>
                    <a:pt x="560" y="16"/>
                    <a:pt x="560" y="16"/>
                  </a:cubicBezTo>
                  <a:cubicBezTo>
                    <a:pt x="560" y="26"/>
                    <a:pt x="560" y="26"/>
                    <a:pt x="560" y="26"/>
                  </a:cubicBezTo>
                  <a:cubicBezTo>
                    <a:pt x="552" y="30"/>
                    <a:pt x="552" y="30"/>
                    <a:pt x="552" y="30"/>
                  </a:cubicBezTo>
                  <a:cubicBezTo>
                    <a:pt x="545" y="43"/>
                    <a:pt x="545" y="43"/>
                    <a:pt x="545" y="43"/>
                  </a:cubicBezTo>
                  <a:cubicBezTo>
                    <a:pt x="543" y="55"/>
                    <a:pt x="543" y="55"/>
                    <a:pt x="543" y="55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13" y="57"/>
                    <a:pt x="513" y="57"/>
                    <a:pt x="513" y="57"/>
                  </a:cubicBezTo>
                  <a:cubicBezTo>
                    <a:pt x="508" y="63"/>
                    <a:pt x="508" y="63"/>
                    <a:pt x="508" y="63"/>
                  </a:cubicBezTo>
                  <a:cubicBezTo>
                    <a:pt x="502" y="77"/>
                    <a:pt x="502" y="77"/>
                    <a:pt x="502" y="77"/>
                  </a:cubicBezTo>
                  <a:cubicBezTo>
                    <a:pt x="499" y="86"/>
                    <a:pt x="499" y="86"/>
                    <a:pt x="499" y="86"/>
                  </a:cubicBezTo>
                  <a:cubicBezTo>
                    <a:pt x="520" y="89"/>
                    <a:pt x="520" y="89"/>
                    <a:pt x="520" y="89"/>
                  </a:cubicBezTo>
                  <a:cubicBezTo>
                    <a:pt x="526" y="84"/>
                    <a:pt x="526" y="84"/>
                    <a:pt x="526" y="84"/>
                  </a:cubicBezTo>
                  <a:cubicBezTo>
                    <a:pt x="533" y="86"/>
                    <a:pt x="533" y="86"/>
                    <a:pt x="533" y="86"/>
                  </a:cubicBezTo>
                  <a:cubicBezTo>
                    <a:pt x="548" y="100"/>
                    <a:pt x="548" y="100"/>
                    <a:pt x="548" y="100"/>
                  </a:cubicBezTo>
                  <a:cubicBezTo>
                    <a:pt x="550" y="108"/>
                    <a:pt x="550" y="108"/>
                    <a:pt x="550" y="108"/>
                  </a:cubicBezTo>
                  <a:cubicBezTo>
                    <a:pt x="538" y="106"/>
                    <a:pt x="538" y="106"/>
                    <a:pt x="538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14" y="112"/>
                    <a:pt x="514" y="112"/>
                    <a:pt x="514" y="112"/>
                  </a:cubicBezTo>
                  <a:cubicBezTo>
                    <a:pt x="500" y="122"/>
                    <a:pt x="500" y="122"/>
                    <a:pt x="500" y="122"/>
                  </a:cubicBezTo>
                  <a:cubicBezTo>
                    <a:pt x="489" y="123"/>
                    <a:pt x="489" y="123"/>
                    <a:pt x="489" y="123"/>
                  </a:cubicBezTo>
                  <a:cubicBezTo>
                    <a:pt x="478" y="133"/>
                    <a:pt x="478" y="133"/>
                    <a:pt x="478" y="133"/>
                  </a:cubicBezTo>
                  <a:cubicBezTo>
                    <a:pt x="464" y="131"/>
                    <a:pt x="464" y="131"/>
                    <a:pt x="464" y="131"/>
                  </a:cubicBezTo>
                  <a:cubicBezTo>
                    <a:pt x="454" y="132"/>
                    <a:pt x="454" y="132"/>
                    <a:pt x="454" y="132"/>
                  </a:cubicBezTo>
                  <a:cubicBezTo>
                    <a:pt x="450" y="141"/>
                    <a:pt x="450" y="141"/>
                    <a:pt x="450" y="141"/>
                  </a:cubicBezTo>
                  <a:cubicBezTo>
                    <a:pt x="454" y="150"/>
                    <a:pt x="454" y="150"/>
                    <a:pt x="454" y="150"/>
                  </a:cubicBezTo>
                  <a:cubicBezTo>
                    <a:pt x="441" y="158"/>
                    <a:pt x="441" y="158"/>
                    <a:pt x="441" y="158"/>
                  </a:cubicBezTo>
                  <a:cubicBezTo>
                    <a:pt x="441" y="161"/>
                    <a:pt x="441" y="161"/>
                    <a:pt x="441" y="161"/>
                  </a:cubicBezTo>
                  <a:cubicBezTo>
                    <a:pt x="427" y="169"/>
                    <a:pt x="427" y="169"/>
                    <a:pt x="427" y="169"/>
                  </a:cubicBezTo>
                  <a:cubicBezTo>
                    <a:pt x="394" y="170"/>
                    <a:pt x="394" y="170"/>
                    <a:pt x="394" y="170"/>
                  </a:cubicBezTo>
                  <a:cubicBezTo>
                    <a:pt x="378" y="179"/>
                    <a:pt x="378" y="179"/>
                    <a:pt x="378" y="179"/>
                  </a:cubicBezTo>
                  <a:cubicBezTo>
                    <a:pt x="351" y="176"/>
                    <a:pt x="351" y="176"/>
                    <a:pt x="351" y="176"/>
                  </a:cubicBezTo>
                  <a:cubicBezTo>
                    <a:pt x="333" y="167"/>
                    <a:pt x="333" y="167"/>
                    <a:pt x="333" y="167"/>
                  </a:cubicBezTo>
                  <a:cubicBezTo>
                    <a:pt x="312" y="166"/>
                    <a:pt x="312" y="166"/>
                    <a:pt x="312" y="166"/>
                  </a:cubicBezTo>
                  <a:cubicBezTo>
                    <a:pt x="272" y="165"/>
                    <a:pt x="272" y="165"/>
                    <a:pt x="272" y="165"/>
                  </a:cubicBezTo>
                  <a:cubicBezTo>
                    <a:pt x="268" y="159"/>
                    <a:pt x="268" y="159"/>
                    <a:pt x="268" y="159"/>
                  </a:cubicBezTo>
                  <a:cubicBezTo>
                    <a:pt x="262" y="148"/>
                    <a:pt x="262" y="148"/>
                    <a:pt x="262" y="148"/>
                  </a:cubicBezTo>
                  <a:cubicBezTo>
                    <a:pt x="247" y="139"/>
                    <a:pt x="247" y="139"/>
                    <a:pt x="247" y="139"/>
                  </a:cubicBezTo>
                  <a:cubicBezTo>
                    <a:pt x="238" y="132"/>
                    <a:pt x="238" y="132"/>
                    <a:pt x="238" y="132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5" y="119"/>
                    <a:pt x="205" y="119"/>
                    <a:pt x="205" y="119"/>
                  </a:cubicBezTo>
                  <a:cubicBezTo>
                    <a:pt x="208" y="112"/>
                    <a:pt x="208" y="112"/>
                    <a:pt x="208" y="112"/>
                  </a:cubicBezTo>
                  <a:cubicBezTo>
                    <a:pt x="208" y="106"/>
                    <a:pt x="208" y="106"/>
                    <a:pt x="208" y="106"/>
                  </a:cubicBezTo>
                  <a:cubicBezTo>
                    <a:pt x="203" y="97"/>
                    <a:pt x="203" y="97"/>
                    <a:pt x="203" y="97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81" y="85"/>
                    <a:pt x="181" y="85"/>
                    <a:pt x="181" y="85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6" y="78"/>
                    <a:pt x="156" y="78"/>
                    <a:pt x="156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144" y="88"/>
                    <a:pt x="144" y="88"/>
                    <a:pt x="144" y="88"/>
                  </a:cubicBezTo>
                  <a:cubicBezTo>
                    <a:pt x="144" y="98"/>
                    <a:pt x="144" y="98"/>
                    <a:pt x="144" y="98"/>
                  </a:cubicBezTo>
                  <a:cubicBezTo>
                    <a:pt x="138" y="100"/>
                    <a:pt x="138" y="100"/>
                    <a:pt x="138" y="100"/>
                  </a:cubicBezTo>
                  <a:cubicBezTo>
                    <a:pt x="127" y="101"/>
                    <a:pt x="127" y="101"/>
                    <a:pt x="127" y="101"/>
                  </a:cubicBezTo>
                  <a:cubicBezTo>
                    <a:pt x="114" y="99"/>
                    <a:pt x="114" y="99"/>
                    <a:pt x="114" y="99"/>
                  </a:cubicBezTo>
                  <a:cubicBezTo>
                    <a:pt x="106" y="117"/>
                    <a:pt x="106" y="117"/>
                    <a:pt x="106" y="117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90" y="128"/>
                    <a:pt x="90" y="128"/>
                    <a:pt x="90" y="128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86" y="157"/>
                    <a:pt x="86" y="157"/>
                    <a:pt x="86" y="157"/>
                  </a:cubicBezTo>
                  <a:cubicBezTo>
                    <a:pt x="80" y="163"/>
                    <a:pt x="80" y="163"/>
                    <a:pt x="80" y="163"/>
                  </a:cubicBezTo>
                  <a:cubicBezTo>
                    <a:pt x="80" y="170"/>
                    <a:pt x="80" y="170"/>
                    <a:pt x="80" y="170"/>
                  </a:cubicBezTo>
                  <a:cubicBezTo>
                    <a:pt x="76" y="174"/>
                    <a:pt x="76" y="174"/>
                    <a:pt x="76" y="174"/>
                  </a:cubicBezTo>
                  <a:cubicBezTo>
                    <a:pt x="56" y="183"/>
                    <a:pt x="56" y="183"/>
                    <a:pt x="56" y="183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39" y="189"/>
                    <a:pt x="39" y="189"/>
                    <a:pt x="39" y="189"/>
                  </a:cubicBezTo>
                  <a:cubicBezTo>
                    <a:pt x="35" y="196"/>
                    <a:pt x="35" y="196"/>
                    <a:pt x="35" y="196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13" y="194"/>
                    <a:pt x="13" y="194"/>
                    <a:pt x="13" y="194"/>
                  </a:cubicBezTo>
                  <a:cubicBezTo>
                    <a:pt x="12" y="200"/>
                    <a:pt x="12" y="200"/>
                    <a:pt x="12" y="200"/>
                  </a:cubicBezTo>
                  <a:cubicBezTo>
                    <a:pt x="2" y="205"/>
                    <a:pt x="2" y="205"/>
                    <a:pt x="2" y="205"/>
                  </a:cubicBezTo>
                  <a:cubicBezTo>
                    <a:pt x="2" y="212"/>
                    <a:pt x="2" y="212"/>
                    <a:pt x="2" y="212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2" y="222"/>
                    <a:pt x="2" y="222"/>
                    <a:pt x="2" y="222"/>
                  </a:cubicBezTo>
                  <a:cubicBezTo>
                    <a:pt x="6" y="225"/>
                    <a:pt x="6" y="225"/>
                    <a:pt x="6" y="225"/>
                  </a:cubicBezTo>
                  <a:cubicBezTo>
                    <a:pt x="14" y="224"/>
                    <a:pt x="14" y="224"/>
                    <a:pt x="14" y="224"/>
                  </a:cubicBezTo>
                  <a:cubicBezTo>
                    <a:pt x="14" y="238"/>
                    <a:pt x="14" y="238"/>
                    <a:pt x="14" y="238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5" y="244"/>
                    <a:pt x="15" y="244"/>
                    <a:pt x="15" y="244"/>
                  </a:cubicBezTo>
                  <a:cubicBezTo>
                    <a:pt x="17" y="243"/>
                    <a:pt x="17" y="243"/>
                    <a:pt x="17" y="243"/>
                  </a:cubicBezTo>
                  <a:cubicBezTo>
                    <a:pt x="17" y="243"/>
                    <a:pt x="17" y="243"/>
                    <a:pt x="17" y="243"/>
                  </a:cubicBezTo>
                  <a:cubicBezTo>
                    <a:pt x="19" y="243"/>
                    <a:pt x="19" y="243"/>
                    <a:pt x="19" y="243"/>
                  </a:cubicBezTo>
                  <a:cubicBezTo>
                    <a:pt x="20" y="244"/>
                    <a:pt x="20" y="244"/>
                    <a:pt x="20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27" y="248"/>
                    <a:pt x="27" y="248"/>
                    <a:pt x="27" y="248"/>
                  </a:cubicBezTo>
                  <a:cubicBezTo>
                    <a:pt x="28" y="249"/>
                    <a:pt x="28" y="249"/>
                    <a:pt x="28" y="249"/>
                  </a:cubicBezTo>
                  <a:cubicBezTo>
                    <a:pt x="31" y="251"/>
                    <a:pt x="31" y="251"/>
                    <a:pt x="31" y="251"/>
                  </a:cubicBezTo>
                  <a:cubicBezTo>
                    <a:pt x="33" y="251"/>
                    <a:pt x="33" y="251"/>
                    <a:pt x="33" y="251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34" y="253"/>
                    <a:pt x="34" y="253"/>
                    <a:pt x="34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9" y="256"/>
                    <a:pt x="39" y="256"/>
                    <a:pt x="39" y="256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4" y="260"/>
                    <a:pt x="44" y="260"/>
                    <a:pt x="44" y="260"/>
                  </a:cubicBezTo>
                  <a:cubicBezTo>
                    <a:pt x="46" y="262"/>
                    <a:pt x="46" y="262"/>
                    <a:pt x="46" y="262"/>
                  </a:cubicBezTo>
                  <a:cubicBezTo>
                    <a:pt x="46" y="262"/>
                    <a:pt x="46" y="262"/>
                    <a:pt x="46" y="262"/>
                  </a:cubicBezTo>
                  <a:cubicBezTo>
                    <a:pt x="49" y="263"/>
                    <a:pt x="49" y="263"/>
                    <a:pt x="49" y="263"/>
                  </a:cubicBezTo>
                  <a:cubicBezTo>
                    <a:pt x="52" y="264"/>
                    <a:pt x="52" y="264"/>
                    <a:pt x="52" y="264"/>
                  </a:cubicBezTo>
                  <a:cubicBezTo>
                    <a:pt x="52" y="263"/>
                    <a:pt x="52" y="263"/>
                    <a:pt x="52" y="263"/>
                  </a:cubicBezTo>
                  <a:cubicBezTo>
                    <a:pt x="57" y="261"/>
                    <a:pt x="57" y="261"/>
                    <a:pt x="57" y="261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68" y="258"/>
                    <a:pt x="68" y="258"/>
                    <a:pt x="68" y="258"/>
                  </a:cubicBezTo>
                  <a:cubicBezTo>
                    <a:pt x="69" y="258"/>
                    <a:pt x="69" y="258"/>
                    <a:pt x="69" y="258"/>
                  </a:cubicBezTo>
                  <a:cubicBezTo>
                    <a:pt x="70" y="259"/>
                    <a:pt x="70" y="259"/>
                    <a:pt x="70" y="259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3" y="261"/>
                    <a:pt x="73" y="261"/>
                    <a:pt x="73" y="261"/>
                  </a:cubicBezTo>
                  <a:cubicBezTo>
                    <a:pt x="74" y="262"/>
                    <a:pt x="74" y="262"/>
                    <a:pt x="74" y="262"/>
                  </a:cubicBezTo>
                  <a:cubicBezTo>
                    <a:pt x="78" y="265"/>
                    <a:pt x="78" y="265"/>
                    <a:pt x="78" y="265"/>
                  </a:cubicBezTo>
                  <a:cubicBezTo>
                    <a:pt x="78" y="265"/>
                    <a:pt x="78" y="265"/>
                    <a:pt x="78" y="265"/>
                  </a:cubicBezTo>
                  <a:cubicBezTo>
                    <a:pt x="78" y="265"/>
                    <a:pt x="78" y="265"/>
                    <a:pt x="78" y="265"/>
                  </a:cubicBezTo>
                  <a:cubicBezTo>
                    <a:pt x="80" y="266"/>
                    <a:pt x="80" y="266"/>
                    <a:pt x="80" y="266"/>
                  </a:cubicBezTo>
                  <a:cubicBezTo>
                    <a:pt x="80" y="272"/>
                    <a:pt x="80" y="272"/>
                    <a:pt x="80" y="272"/>
                  </a:cubicBezTo>
                  <a:cubicBezTo>
                    <a:pt x="76" y="276"/>
                    <a:pt x="76" y="276"/>
                    <a:pt x="76" y="276"/>
                  </a:cubicBezTo>
                  <a:cubicBezTo>
                    <a:pt x="73" y="278"/>
                    <a:pt x="73" y="278"/>
                    <a:pt x="73" y="278"/>
                  </a:cubicBezTo>
                  <a:cubicBezTo>
                    <a:pt x="73" y="279"/>
                    <a:pt x="73" y="279"/>
                    <a:pt x="73" y="279"/>
                  </a:cubicBezTo>
                  <a:cubicBezTo>
                    <a:pt x="72" y="279"/>
                    <a:pt x="72" y="279"/>
                    <a:pt x="72" y="279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0" y="282"/>
                    <a:pt x="70" y="282"/>
                    <a:pt x="70" y="282"/>
                  </a:cubicBezTo>
                  <a:cubicBezTo>
                    <a:pt x="70" y="283"/>
                    <a:pt x="70" y="283"/>
                    <a:pt x="70" y="283"/>
                  </a:cubicBezTo>
                  <a:cubicBezTo>
                    <a:pt x="69" y="284"/>
                    <a:pt x="69" y="284"/>
                    <a:pt x="69" y="284"/>
                  </a:cubicBezTo>
                  <a:cubicBezTo>
                    <a:pt x="68" y="284"/>
                    <a:pt x="68" y="284"/>
                    <a:pt x="68" y="284"/>
                  </a:cubicBezTo>
                  <a:cubicBezTo>
                    <a:pt x="68" y="284"/>
                    <a:pt x="68" y="284"/>
                    <a:pt x="68" y="284"/>
                  </a:cubicBezTo>
                  <a:cubicBezTo>
                    <a:pt x="66" y="285"/>
                    <a:pt x="66" y="285"/>
                    <a:pt x="66" y="28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63" y="285"/>
                    <a:pt x="63" y="285"/>
                    <a:pt x="63" y="285"/>
                  </a:cubicBezTo>
                  <a:cubicBezTo>
                    <a:pt x="63" y="288"/>
                    <a:pt x="63" y="288"/>
                    <a:pt x="63" y="288"/>
                  </a:cubicBezTo>
                  <a:cubicBezTo>
                    <a:pt x="64" y="289"/>
                    <a:pt x="64" y="289"/>
                    <a:pt x="64" y="289"/>
                  </a:cubicBezTo>
                  <a:cubicBezTo>
                    <a:pt x="65" y="289"/>
                    <a:pt x="65" y="289"/>
                    <a:pt x="65" y="289"/>
                  </a:cubicBezTo>
                  <a:cubicBezTo>
                    <a:pt x="65" y="289"/>
                    <a:pt x="65" y="289"/>
                    <a:pt x="65" y="289"/>
                  </a:cubicBezTo>
                  <a:cubicBezTo>
                    <a:pt x="65" y="290"/>
                    <a:pt x="65" y="290"/>
                    <a:pt x="65" y="290"/>
                  </a:cubicBezTo>
                  <a:cubicBezTo>
                    <a:pt x="65" y="290"/>
                    <a:pt x="65" y="290"/>
                    <a:pt x="65" y="290"/>
                  </a:cubicBezTo>
                  <a:cubicBezTo>
                    <a:pt x="65" y="290"/>
                    <a:pt x="64" y="290"/>
                    <a:pt x="64" y="290"/>
                  </a:cubicBezTo>
                  <a:cubicBezTo>
                    <a:pt x="64" y="290"/>
                    <a:pt x="63" y="291"/>
                    <a:pt x="63" y="291"/>
                  </a:cubicBezTo>
                  <a:cubicBezTo>
                    <a:pt x="63" y="292"/>
                    <a:pt x="63" y="292"/>
                    <a:pt x="63" y="292"/>
                  </a:cubicBezTo>
                  <a:cubicBezTo>
                    <a:pt x="63" y="292"/>
                    <a:pt x="63" y="292"/>
                    <a:pt x="63" y="292"/>
                  </a:cubicBezTo>
                  <a:cubicBezTo>
                    <a:pt x="63" y="293"/>
                    <a:pt x="63" y="293"/>
                    <a:pt x="63" y="293"/>
                  </a:cubicBezTo>
                  <a:cubicBezTo>
                    <a:pt x="64" y="295"/>
                    <a:pt x="64" y="295"/>
                    <a:pt x="64" y="295"/>
                  </a:cubicBezTo>
                  <a:cubicBezTo>
                    <a:pt x="65" y="295"/>
                    <a:pt x="65" y="295"/>
                    <a:pt x="65" y="295"/>
                  </a:cubicBezTo>
                  <a:cubicBezTo>
                    <a:pt x="66" y="295"/>
                    <a:pt x="66" y="295"/>
                    <a:pt x="66" y="295"/>
                  </a:cubicBezTo>
                  <a:cubicBezTo>
                    <a:pt x="68" y="296"/>
                    <a:pt x="68" y="296"/>
                    <a:pt x="68" y="296"/>
                  </a:cubicBezTo>
                  <a:cubicBezTo>
                    <a:pt x="69" y="297"/>
                    <a:pt x="69" y="297"/>
                    <a:pt x="69" y="297"/>
                  </a:cubicBezTo>
                  <a:cubicBezTo>
                    <a:pt x="69" y="298"/>
                    <a:pt x="69" y="298"/>
                    <a:pt x="69" y="298"/>
                  </a:cubicBezTo>
                  <a:cubicBezTo>
                    <a:pt x="69" y="300"/>
                    <a:pt x="69" y="300"/>
                    <a:pt x="69" y="300"/>
                  </a:cubicBezTo>
                  <a:cubicBezTo>
                    <a:pt x="70" y="301"/>
                    <a:pt x="70" y="301"/>
                    <a:pt x="70" y="301"/>
                  </a:cubicBezTo>
                  <a:cubicBezTo>
                    <a:pt x="70" y="302"/>
                    <a:pt x="70" y="302"/>
                    <a:pt x="70" y="302"/>
                  </a:cubicBezTo>
                  <a:cubicBezTo>
                    <a:pt x="71" y="302"/>
                    <a:pt x="71" y="302"/>
                    <a:pt x="71" y="302"/>
                  </a:cubicBezTo>
                  <a:cubicBezTo>
                    <a:pt x="69" y="304"/>
                    <a:pt x="69" y="304"/>
                    <a:pt x="69" y="304"/>
                  </a:cubicBezTo>
                  <a:cubicBezTo>
                    <a:pt x="68" y="304"/>
                    <a:pt x="68" y="304"/>
                    <a:pt x="68" y="304"/>
                  </a:cubicBezTo>
                  <a:cubicBezTo>
                    <a:pt x="67" y="305"/>
                    <a:pt x="67" y="305"/>
                    <a:pt x="67" y="305"/>
                  </a:cubicBezTo>
                  <a:cubicBezTo>
                    <a:pt x="65" y="307"/>
                    <a:pt x="65" y="307"/>
                    <a:pt x="65" y="307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63" y="306"/>
                    <a:pt x="63" y="306"/>
                    <a:pt x="63" y="306"/>
                  </a:cubicBezTo>
                  <a:cubicBezTo>
                    <a:pt x="62" y="306"/>
                    <a:pt x="62" y="306"/>
                    <a:pt x="62" y="306"/>
                  </a:cubicBezTo>
                  <a:cubicBezTo>
                    <a:pt x="60" y="312"/>
                    <a:pt x="60" y="312"/>
                    <a:pt x="60" y="312"/>
                  </a:cubicBezTo>
                  <a:cubicBezTo>
                    <a:pt x="60" y="318"/>
                    <a:pt x="60" y="318"/>
                    <a:pt x="60" y="318"/>
                  </a:cubicBezTo>
                  <a:cubicBezTo>
                    <a:pt x="79" y="328"/>
                    <a:pt x="79" y="328"/>
                    <a:pt x="79" y="328"/>
                  </a:cubicBezTo>
                  <a:cubicBezTo>
                    <a:pt x="88" y="335"/>
                    <a:pt x="88" y="335"/>
                    <a:pt x="88" y="335"/>
                  </a:cubicBezTo>
                  <a:cubicBezTo>
                    <a:pt x="99" y="331"/>
                    <a:pt x="99" y="331"/>
                    <a:pt x="99" y="331"/>
                  </a:cubicBezTo>
                  <a:cubicBezTo>
                    <a:pt x="109" y="340"/>
                    <a:pt x="109" y="340"/>
                    <a:pt x="109" y="340"/>
                  </a:cubicBezTo>
                  <a:cubicBezTo>
                    <a:pt x="121" y="347"/>
                    <a:pt x="121" y="347"/>
                    <a:pt x="121" y="347"/>
                  </a:cubicBezTo>
                  <a:cubicBezTo>
                    <a:pt x="130" y="354"/>
                    <a:pt x="130" y="354"/>
                    <a:pt x="130" y="354"/>
                  </a:cubicBezTo>
                  <a:cubicBezTo>
                    <a:pt x="143" y="362"/>
                    <a:pt x="143" y="362"/>
                    <a:pt x="143" y="362"/>
                  </a:cubicBezTo>
                  <a:cubicBezTo>
                    <a:pt x="155" y="364"/>
                    <a:pt x="155" y="364"/>
                    <a:pt x="155" y="364"/>
                  </a:cubicBezTo>
                  <a:cubicBezTo>
                    <a:pt x="171" y="365"/>
                    <a:pt x="171" y="365"/>
                    <a:pt x="171" y="365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4" y="364"/>
                    <a:pt x="184" y="364"/>
                    <a:pt x="184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90" y="360"/>
                    <a:pt x="190" y="360"/>
                    <a:pt x="190" y="360"/>
                  </a:cubicBezTo>
                  <a:cubicBezTo>
                    <a:pt x="198" y="360"/>
                    <a:pt x="198" y="360"/>
                    <a:pt x="198" y="360"/>
                  </a:cubicBezTo>
                  <a:cubicBezTo>
                    <a:pt x="207" y="363"/>
                    <a:pt x="207" y="363"/>
                    <a:pt x="207" y="363"/>
                  </a:cubicBezTo>
                  <a:cubicBezTo>
                    <a:pt x="218" y="365"/>
                    <a:pt x="218" y="365"/>
                    <a:pt x="218" y="365"/>
                  </a:cubicBezTo>
                  <a:cubicBezTo>
                    <a:pt x="225" y="363"/>
                    <a:pt x="225" y="363"/>
                    <a:pt x="225" y="363"/>
                  </a:cubicBezTo>
                  <a:cubicBezTo>
                    <a:pt x="233" y="354"/>
                    <a:pt x="233" y="354"/>
                    <a:pt x="233" y="354"/>
                  </a:cubicBezTo>
                  <a:cubicBezTo>
                    <a:pt x="242" y="352"/>
                    <a:pt x="242" y="352"/>
                    <a:pt x="242" y="352"/>
                  </a:cubicBezTo>
                  <a:cubicBezTo>
                    <a:pt x="247" y="347"/>
                    <a:pt x="247" y="347"/>
                    <a:pt x="247" y="347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70" y="345"/>
                    <a:pt x="270" y="345"/>
                    <a:pt x="270" y="345"/>
                  </a:cubicBezTo>
                  <a:cubicBezTo>
                    <a:pt x="270" y="356"/>
                    <a:pt x="270" y="356"/>
                    <a:pt x="270" y="356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8" y="358"/>
                    <a:pt x="288" y="358"/>
                    <a:pt x="288" y="358"/>
                  </a:cubicBezTo>
                  <a:cubicBezTo>
                    <a:pt x="292" y="366"/>
                    <a:pt x="292" y="366"/>
                    <a:pt x="292" y="366"/>
                  </a:cubicBezTo>
                  <a:cubicBezTo>
                    <a:pt x="299" y="371"/>
                    <a:pt x="299" y="371"/>
                    <a:pt x="299" y="371"/>
                  </a:cubicBezTo>
                  <a:cubicBezTo>
                    <a:pt x="298" y="388"/>
                    <a:pt x="298" y="388"/>
                    <a:pt x="298" y="388"/>
                  </a:cubicBezTo>
                  <a:cubicBezTo>
                    <a:pt x="286" y="405"/>
                    <a:pt x="286" y="405"/>
                    <a:pt x="286" y="405"/>
                  </a:cubicBezTo>
                  <a:cubicBezTo>
                    <a:pt x="286" y="409"/>
                    <a:pt x="286" y="409"/>
                    <a:pt x="286" y="409"/>
                  </a:cubicBezTo>
                  <a:cubicBezTo>
                    <a:pt x="300" y="412"/>
                    <a:pt x="300" y="412"/>
                    <a:pt x="300" y="412"/>
                  </a:cubicBezTo>
                  <a:cubicBezTo>
                    <a:pt x="300" y="423"/>
                    <a:pt x="300" y="423"/>
                    <a:pt x="300" y="423"/>
                  </a:cubicBezTo>
                  <a:cubicBezTo>
                    <a:pt x="308" y="426"/>
                    <a:pt x="308" y="426"/>
                    <a:pt x="308" y="426"/>
                  </a:cubicBezTo>
                  <a:cubicBezTo>
                    <a:pt x="307" y="438"/>
                    <a:pt x="307" y="438"/>
                    <a:pt x="307" y="438"/>
                  </a:cubicBezTo>
                  <a:cubicBezTo>
                    <a:pt x="314" y="439"/>
                    <a:pt x="314" y="439"/>
                    <a:pt x="314" y="439"/>
                  </a:cubicBezTo>
                  <a:cubicBezTo>
                    <a:pt x="314" y="444"/>
                    <a:pt x="314" y="444"/>
                    <a:pt x="314" y="444"/>
                  </a:cubicBezTo>
                  <a:cubicBezTo>
                    <a:pt x="320" y="444"/>
                    <a:pt x="320" y="444"/>
                    <a:pt x="320" y="444"/>
                  </a:cubicBezTo>
                  <a:cubicBezTo>
                    <a:pt x="325" y="445"/>
                    <a:pt x="325" y="445"/>
                    <a:pt x="325" y="445"/>
                  </a:cubicBezTo>
                  <a:cubicBezTo>
                    <a:pt x="329" y="448"/>
                    <a:pt x="329" y="448"/>
                    <a:pt x="329" y="448"/>
                  </a:cubicBezTo>
                  <a:cubicBezTo>
                    <a:pt x="335" y="448"/>
                    <a:pt x="335" y="448"/>
                    <a:pt x="335" y="448"/>
                  </a:cubicBezTo>
                  <a:cubicBezTo>
                    <a:pt x="336" y="441"/>
                    <a:pt x="336" y="441"/>
                    <a:pt x="336" y="441"/>
                  </a:cubicBezTo>
                  <a:cubicBezTo>
                    <a:pt x="332" y="440"/>
                    <a:pt x="332" y="440"/>
                    <a:pt x="332" y="440"/>
                  </a:cubicBezTo>
                  <a:cubicBezTo>
                    <a:pt x="332" y="434"/>
                    <a:pt x="332" y="434"/>
                    <a:pt x="332" y="434"/>
                  </a:cubicBezTo>
                  <a:cubicBezTo>
                    <a:pt x="341" y="434"/>
                    <a:pt x="341" y="434"/>
                    <a:pt x="341" y="434"/>
                  </a:cubicBezTo>
                  <a:cubicBezTo>
                    <a:pt x="342" y="431"/>
                    <a:pt x="342" y="431"/>
                    <a:pt x="342" y="431"/>
                  </a:cubicBezTo>
                  <a:cubicBezTo>
                    <a:pt x="367" y="430"/>
                    <a:pt x="367" y="430"/>
                    <a:pt x="367" y="430"/>
                  </a:cubicBezTo>
                  <a:cubicBezTo>
                    <a:pt x="374" y="425"/>
                    <a:pt x="374" y="425"/>
                    <a:pt x="374" y="425"/>
                  </a:cubicBezTo>
                  <a:cubicBezTo>
                    <a:pt x="379" y="425"/>
                    <a:pt x="379" y="425"/>
                    <a:pt x="379" y="425"/>
                  </a:cubicBezTo>
                  <a:cubicBezTo>
                    <a:pt x="384" y="428"/>
                    <a:pt x="384" y="428"/>
                    <a:pt x="384" y="428"/>
                  </a:cubicBezTo>
                  <a:cubicBezTo>
                    <a:pt x="392" y="430"/>
                    <a:pt x="392" y="430"/>
                    <a:pt x="392" y="430"/>
                  </a:cubicBezTo>
                  <a:cubicBezTo>
                    <a:pt x="394" y="441"/>
                    <a:pt x="394" y="441"/>
                    <a:pt x="394" y="441"/>
                  </a:cubicBezTo>
                  <a:cubicBezTo>
                    <a:pt x="400" y="444"/>
                    <a:pt x="400" y="444"/>
                    <a:pt x="400" y="444"/>
                  </a:cubicBezTo>
                  <a:cubicBezTo>
                    <a:pt x="408" y="444"/>
                    <a:pt x="408" y="444"/>
                    <a:pt x="408" y="444"/>
                  </a:cubicBezTo>
                  <a:cubicBezTo>
                    <a:pt x="416" y="441"/>
                    <a:pt x="416" y="441"/>
                    <a:pt x="416" y="441"/>
                  </a:cubicBezTo>
                  <a:cubicBezTo>
                    <a:pt x="422" y="444"/>
                    <a:pt x="422" y="444"/>
                    <a:pt x="422" y="444"/>
                  </a:cubicBezTo>
                  <a:cubicBezTo>
                    <a:pt x="431" y="444"/>
                    <a:pt x="431" y="444"/>
                    <a:pt x="431" y="444"/>
                  </a:cubicBezTo>
                  <a:cubicBezTo>
                    <a:pt x="430" y="449"/>
                    <a:pt x="430" y="449"/>
                    <a:pt x="430" y="449"/>
                  </a:cubicBezTo>
                  <a:cubicBezTo>
                    <a:pt x="430" y="454"/>
                    <a:pt x="430" y="454"/>
                    <a:pt x="430" y="454"/>
                  </a:cubicBezTo>
                  <a:cubicBezTo>
                    <a:pt x="436" y="457"/>
                    <a:pt x="436" y="457"/>
                    <a:pt x="436" y="457"/>
                  </a:cubicBezTo>
                  <a:cubicBezTo>
                    <a:pt x="435" y="451"/>
                    <a:pt x="435" y="451"/>
                    <a:pt x="435" y="451"/>
                  </a:cubicBezTo>
                  <a:cubicBezTo>
                    <a:pt x="438" y="446"/>
                    <a:pt x="438" y="446"/>
                    <a:pt x="438" y="446"/>
                  </a:cubicBezTo>
                  <a:cubicBezTo>
                    <a:pt x="447" y="444"/>
                    <a:pt x="447" y="444"/>
                    <a:pt x="447" y="444"/>
                  </a:cubicBezTo>
                  <a:cubicBezTo>
                    <a:pt x="462" y="440"/>
                    <a:pt x="462" y="440"/>
                    <a:pt x="462" y="440"/>
                  </a:cubicBezTo>
                  <a:cubicBezTo>
                    <a:pt x="472" y="436"/>
                    <a:pt x="472" y="436"/>
                    <a:pt x="472" y="436"/>
                  </a:cubicBezTo>
                  <a:cubicBezTo>
                    <a:pt x="472" y="427"/>
                    <a:pt x="472" y="427"/>
                    <a:pt x="472" y="427"/>
                  </a:cubicBezTo>
                  <a:cubicBezTo>
                    <a:pt x="477" y="425"/>
                    <a:pt x="477" y="425"/>
                    <a:pt x="477" y="425"/>
                  </a:cubicBezTo>
                  <a:cubicBezTo>
                    <a:pt x="481" y="430"/>
                    <a:pt x="481" y="430"/>
                    <a:pt x="481" y="430"/>
                  </a:cubicBezTo>
                  <a:cubicBezTo>
                    <a:pt x="490" y="430"/>
                    <a:pt x="490" y="430"/>
                    <a:pt x="490" y="430"/>
                  </a:cubicBezTo>
                  <a:cubicBezTo>
                    <a:pt x="507" y="428"/>
                    <a:pt x="507" y="428"/>
                    <a:pt x="507" y="428"/>
                  </a:cubicBezTo>
                  <a:cubicBezTo>
                    <a:pt x="517" y="419"/>
                    <a:pt x="517" y="419"/>
                    <a:pt x="517" y="419"/>
                  </a:cubicBezTo>
                  <a:cubicBezTo>
                    <a:pt x="533" y="406"/>
                    <a:pt x="533" y="406"/>
                    <a:pt x="533" y="406"/>
                  </a:cubicBezTo>
                  <a:cubicBezTo>
                    <a:pt x="542" y="392"/>
                    <a:pt x="542" y="392"/>
                    <a:pt x="542" y="392"/>
                  </a:cubicBezTo>
                  <a:cubicBezTo>
                    <a:pt x="552" y="376"/>
                    <a:pt x="552" y="376"/>
                    <a:pt x="552" y="376"/>
                  </a:cubicBezTo>
                  <a:cubicBezTo>
                    <a:pt x="566" y="358"/>
                    <a:pt x="566" y="358"/>
                    <a:pt x="566" y="358"/>
                  </a:cubicBezTo>
                  <a:cubicBezTo>
                    <a:pt x="572" y="345"/>
                    <a:pt x="572" y="345"/>
                    <a:pt x="572" y="345"/>
                  </a:cubicBezTo>
                  <a:cubicBezTo>
                    <a:pt x="572" y="337"/>
                    <a:pt x="572" y="337"/>
                    <a:pt x="572" y="337"/>
                  </a:cubicBezTo>
                  <a:cubicBezTo>
                    <a:pt x="564" y="334"/>
                    <a:pt x="564" y="334"/>
                    <a:pt x="564" y="334"/>
                  </a:cubicBezTo>
                  <a:cubicBezTo>
                    <a:pt x="564" y="334"/>
                    <a:pt x="556" y="334"/>
                    <a:pt x="554" y="333"/>
                  </a:cubicBezTo>
                  <a:cubicBezTo>
                    <a:pt x="552" y="332"/>
                    <a:pt x="568" y="327"/>
                    <a:pt x="568" y="327"/>
                  </a:cubicBezTo>
                  <a:cubicBezTo>
                    <a:pt x="574" y="326"/>
                    <a:pt x="574" y="326"/>
                    <a:pt x="574" y="326"/>
                  </a:cubicBezTo>
                  <a:cubicBezTo>
                    <a:pt x="571" y="322"/>
                    <a:pt x="571" y="322"/>
                    <a:pt x="571" y="322"/>
                  </a:cubicBezTo>
                  <a:cubicBezTo>
                    <a:pt x="562" y="318"/>
                    <a:pt x="562" y="318"/>
                    <a:pt x="562" y="318"/>
                  </a:cubicBezTo>
                  <a:cubicBezTo>
                    <a:pt x="564" y="313"/>
                    <a:pt x="564" y="313"/>
                    <a:pt x="564" y="313"/>
                  </a:cubicBezTo>
                  <a:cubicBezTo>
                    <a:pt x="572" y="315"/>
                    <a:pt x="572" y="315"/>
                    <a:pt x="572" y="315"/>
                  </a:cubicBezTo>
                  <a:cubicBezTo>
                    <a:pt x="574" y="313"/>
                    <a:pt x="574" y="313"/>
                    <a:pt x="574" y="313"/>
                  </a:cubicBezTo>
                  <a:cubicBezTo>
                    <a:pt x="562" y="304"/>
                    <a:pt x="562" y="304"/>
                    <a:pt x="562" y="304"/>
                  </a:cubicBezTo>
                  <a:cubicBezTo>
                    <a:pt x="560" y="298"/>
                    <a:pt x="560" y="298"/>
                    <a:pt x="560" y="298"/>
                  </a:cubicBezTo>
                  <a:cubicBezTo>
                    <a:pt x="554" y="282"/>
                    <a:pt x="554" y="282"/>
                    <a:pt x="554" y="282"/>
                  </a:cubicBezTo>
                  <a:cubicBezTo>
                    <a:pt x="550" y="278"/>
                    <a:pt x="550" y="278"/>
                    <a:pt x="550" y="278"/>
                  </a:cubicBezTo>
                  <a:cubicBezTo>
                    <a:pt x="542" y="275"/>
                    <a:pt x="542" y="275"/>
                    <a:pt x="542" y="275"/>
                  </a:cubicBezTo>
                  <a:cubicBezTo>
                    <a:pt x="545" y="268"/>
                    <a:pt x="545" y="268"/>
                    <a:pt x="545" y="268"/>
                  </a:cubicBezTo>
                  <a:cubicBezTo>
                    <a:pt x="553" y="257"/>
                    <a:pt x="553" y="257"/>
                    <a:pt x="553" y="257"/>
                  </a:cubicBezTo>
                  <a:cubicBezTo>
                    <a:pt x="560" y="255"/>
                    <a:pt x="560" y="255"/>
                    <a:pt x="560" y="255"/>
                  </a:cubicBezTo>
                  <a:cubicBezTo>
                    <a:pt x="562" y="250"/>
                    <a:pt x="562" y="250"/>
                    <a:pt x="562" y="250"/>
                  </a:cubicBezTo>
                  <a:cubicBezTo>
                    <a:pt x="568" y="247"/>
                    <a:pt x="568" y="247"/>
                    <a:pt x="568" y="247"/>
                  </a:cubicBezTo>
                  <a:cubicBezTo>
                    <a:pt x="577" y="247"/>
                    <a:pt x="577" y="247"/>
                    <a:pt x="577" y="247"/>
                  </a:cubicBezTo>
                  <a:cubicBezTo>
                    <a:pt x="582" y="245"/>
                    <a:pt x="582" y="245"/>
                    <a:pt x="582" y="245"/>
                  </a:cubicBezTo>
                  <a:cubicBezTo>
                    <a:pt x="579" y="240"/>
                    <a:pt x="579" y="240"/>
                    <a:pt x="579" y="240"/>
                  </a:cubicBezTo>
                  <a:cubicBezTo>
                    <a:pt x="566" y="236"/>
                    <a:pt x="566" y="236"/>
                    <a:pt x="566" y="236"/>
                  </a:cubicBezTo>
                  <a:cubicBezTo>
                    <a:pt x="561" y="234"/>
                    <a:pt x="561" y="234"/>
                    <a:pt x="561" y="234"/>
                  </a:cubicBezTo>
                  <a:cubicBezTo>
                    <a:pt x="555" y="235"/>
                    <a:pt x="555" y="235"/>
                    <a:pt x="555" y="235"/>
                  </a:cubicBezTo>
                  <a:cubicBezTo>
                    <a:pt x="549" y="241"/>
                    <a:pt x="549" y="241"/>
                    <a:pt x="549" y="241"/>
                  </a:cubicBezTo>
                  <a:cubicBezTo>
                    <a:pt x="540" y="242"/>
                    <a:pt x="540" y="242"/>
                    <a:pt x="540" y="242"/>
                  </a:cubicBezTo>
                  <a:cubicBezTo>
                    <a:pt x="538" y="236"/>
                    <a:pt x="538" y="236"/>
                    <a:pt x="538" y="236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28" y="230"/>
                    <a:pt x="528" y="230"/>
                    <a:pt x="528" y="230"/>
                  </a:cubicBezTo>
                  <a:cubicBezTo>
                    <a:pt x="522" y="220"/>
                    <a:pt x="522" y="220"/>
                    <a:pt x="522" y="220"/>
                  </a:cubicBezTo>
                  <a:cubicBezTo>
                    <a:pt x="526" y="214"/>
                    <a:pt x="526" y="214"/>
                    <a:pt x="526" y="214"/>
                  </a:cubicBezTo>
                  <a:cubicBezTo>
                    <a:pt x="541" y="214"/>
                    <a:pt x="541" y="214"/>
                    <a:pt x="541" y="214"/>
                  </a:cubicBezTo>
                  <a:cubicBezTo>
                    <a:pt x="544" y="206"/>
                    <a:pt x="544" y="206"/>
                    <a:pt x="544" y="206"/>
                  </a:cubicBezTo>
                  <a:cubicBezTo>
                    <a:pt x="560" y="193"/>
                    <a:pt x="560" y="193"/>
                    <a:pt x="560" y="193"/>
                  </a:cubicBezTo>
                  <a:cubicBezTo>
                    <a:pt x="570" y="192"/>
                    <a:pt x="570" y="192"/>
                    <a:pt x="570" y="192"/>
                  </a:cubicBezTo>
                  <a:cubicBezTo>
                    <a:pt x="576" y="191"/>
                    <a:pt x="576" y="191"/>
                    <a:pt x="576" y="191"/>
                  </a:cubicBezTo>
                  <a:cubicBezTo>
                    <a:pt x="576" y="198"/>
                    <a:pt x="576" y="198"/>
                    <a:pt x="576" y="198"/>
                  </a:cubicBezTo>
                  <a:cubicBezTo>
                    <a:pt x="570" y="204"/>
                    <a:pt x="570" y="204"/>
                    <a:pt x="570" y="204"/>
                  </a:cubicBezTo>
                  <a:cubicBezTo>
                    <a:pt x="566" y="212"/>
                    <a:pt x="566" y="212"/>
                    <a:pt x="566" y="212"/>
                  </a:cubicBezTo>
                  <a:cubicBezTo>
                    <a:pt x="568" y="220"/>
                    <a:pt x="568" y="220"/>
                    <a:pt x="568" y="220"/>
                  </a:cubicBezTo>
                  <a:cubicBezTo>
                    <a:pt x="588" y="207"/>
                    <a:pt x="588" y="207"/>
                    <a:pt x="588" y="207"/>
                  </a:cubicBezTo>
                  <a:cubicBezTo>
                    <a:pt x="596" y="204"/>
                    <a:pt x="596" y="204"/>
                    <a:pt x="596" y="204"/>
                  </a:cubicBezTo>
                  <a:cubicBezTo>
                    <a:pt x="603" y="203"/>
                    <a:pt x="603" y="203"/>
                    <a:pt x="603" y="203"/>
                  </a:cubicBezTo>
                  <a:cubicBezTo>
                    <a:pt x="611" y="196"/>
                    <a:pt x="611" y="196"/>
                    <a:pt x="611" y="196"/>
                  </a:cubicBezTo>
                  <a:cubicBezTo>
                    <a:pt x="620" y="190"/>
                    <a:pt x="620" y="190"/>
                    <a:pt x="620" y="190"/>
                  </a:cubicBezTo>
                  <a:cubicBezTo>
                    <a:pt x="630" y="179"/>
                    <a:pt x="630" y="179"/>
                    <a:pt x="630" y="179"/>
                  </a:cubicBezTo>
                  <a:cubicBezTo>
                    <a:pt x="634" y="178"/>
                    <a:pt x="634" y="178"/>
                    <a:pt x="634" y="178"/>
                  </a:cubicBezTo>
                  <a:cubicBezTo>
                    <a:pt x="641" y="182"/>
                    <a:pt x="641" y="182"/>
                    <a:pt x="641" y="182"/>
                  </a:cubicBezTo>
                  <a:cubicBezTo>
                    <a:pt x="648" y="179"/>
                    <a:pt x="648" y="179"/>
                    <a:pt x="648" y="179"/>
                  </a:cubicBezTo>
                  <a:cubicBezTo>
                    <a:pt x="650" y="174"/>
                    <a:pt x="650" y="174"/>
                    <a:pt x="650" y="174"/>
                  </a:cubicBezTo>
                  <a:cubicBezTo>
                    <a:pt x="657" y="174"/>
                    <a:pt x="657" y="174"/>
                    <a:pt x="657" y="174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76" y="168"/>
                    <a:pt x="676" y="168"/>
                    <a:pt x="676" y="168"/>
                  </a:cubicBezTo>
                  <a:cubicBezTo>
                    <a:pt x="684" y="160"/>
                    <a:pt x="684" y="160"/>
                    <a:pt x="684" y="160"/>
                  </a:cubicBezTo>
                  <a:cubicBezTo>
                    <a:pt x="684" y="133"/>
                    <a:pt x="684" y="133"/>
                    <a:pt x="684" y="133"/>
                  </a:cubicBezTo>
                  <a:cubicBezTo>
                    <a:pt x="693" y="126"/>
                    <a:pt x="693" y="126"/>
                    <a:pt x="693" y="126"/>
                  </a:cubicBezTo>
                  <a:cubicBezTo>
                    <a:pt x="698" y="130"/>
                    <a:pt x="698" y="130"/>
                    <a:pt x="698" y="130"/>
                  </a:cubicBezTo>
                  <a:cubicBezTo>
                    <a:pt x="706" y="128"/>
                    <a:pt x="706" y="128"/>
                    <a:pt x="706" y="128"/>
                  </a:cubicBezTo>
                  <a:cubicBezTo>
                    <a:pt x="716" y="112"/>
                    <a:pt x="716" y="112"/>
                    <a:pt x="716" y="112"/>
                  </a:cubicBezTo>
                  <a:cubicBezTo>
                    <a:pt x="721" y="96"/>
                    <a:pt x="721" y="96"/>
                    <a:pt x="721" y="96"/>
                  </a:cubicBezTo>
                  <a:cubicBezTo>
                    <a:pt x="726" y="92"/>
                    <a:pt x="726" y="92"/>
                    <a:pt x="726" y="92"/>
                  </a:cubicBezTo>
                  <a:lnTo>
                    <a:pt x="725" y="82"/>
                  </a:lnTo>
                  <a:close/>
                </a:path>
              </a:pathLst>
            </a:custGeom>
            <a:grpFill/>
            <a:ln w="635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54000" rIns="0" bIns="54000" anchor="ctr" anchorCtr="1"/>
            <a:lstStyle/>
            <a:p>
              <a:pPr>
                <a:defRPr/>
              </a:pPr>
              <a:endParaRPr lang="de-DE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81" name="Textfeld 280"/>
          <p:cNvSpPr txBox="1"/>
          <p:nvPr/>
        </p:nvSpPr>
        <p:spPr bwMode="ltGray">
          <a:xfrm>
            <a:off x="2102449" y="3871369"/>
            <a:ext cx="1878825" cy="41898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111368" tIns="55684" rIns="111368" bIns="55684" rtlCol="0" anchor="t" anchorCtr="0">
            <a:spAutoFit/>
          </a:bodyPr>
          <a:lstStyle/>
          <a:p>
            <a:pPr eaLnBrk="0" hangingPunct="0"/>
            <a:r>
              <a:rPr lang="de-DE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America</a:t>
            </a:r>
            <a:endParaRPr lang="de-DE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2" name="Textfeld 281"/>
          <p:cNvSpPr txBox="1"/>
          <p:nvPr/>
        </p:nvSpPr>
        <p:spPr bwMode="ltGray">
          <a:xfrm>
            <a:off x="7340130" y="5304629"/>
            <a:ext cx="1905417" cy="42023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111368" tIns="55684" rIns="111368" bIns="55684" rtlCol="0" anchor="t" anchorCtr="0">
            <a:spAutoFit/>
          </a:bodyPr>
          <a:lstStyle/>
          <a:p>
            <a:pPr eaLnBrk="0" hangingPunct="0"/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Asia</a:t>
            </a:r>
            <a:r>
              <a:rPr lang="de-DE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de-DE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Pacifico</a:t>
            </a:r>
            <a:endParaRPr lang="de-DE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3" name="Textfeld 282"/>
          <p:cNvSpPr txBox="1"/>
          <p:nvPr/>
        </p:nvSpPr>
        <p:spPr bwMode="ltGray">
          <a:xfrm>
            <a:off x="4562573" y="4030620"/>
            <a:ext cx="2401176" cy="41898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111368" tIns="55684" rIns="111368" bIns="55684" rtlCol="0" anchor="t" anchorCtr="0">
            <a:spAutoFit/>
          </a:bodyPr>
          <a:lstStyle/>
          <a:p>
            <a:pPr eaLnBrk="0" hangingPunct="0"/>
            <a:r>
              <a:rPr lang="de-DE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Middle</a:t>
            </a:r>
            <a:r>
              <a:rPr lang="de-DE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East / </a:t>
            </a:r>
            <a:r>
              <a:rPr lang="de-DE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Africa</a:t>
            </a:r>
            <a:endParaRPr lang="de-DE" dirty="0" smtClean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4" name="Textfeld 283"/>
          <p:cNvSpPr txBox="1"/>
          <p:nvPr/>
        </p:nvSpPr>
        <p:spPr bwMode="ltGray">
          <a:xfrm>
            <a:off x="4165778" y="3075114"/>
            <a:ext cx="1475890" cy="41898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111368" tIns="55684" rIns="111368" bIns="55684" rtlCol="0" anchor="t" anchorCtr="0">
            <a:spAutoFit/>
          </a:bodyPr>
          <a:lstStyle/>
          <a:p>
            <a:pPr eaLnBrk="0" hangingPunct="0"/>
            <a:r>
              <a:rPr lang="de-DE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Europa</a:t>
            </a:r>
          </a:p>
        </p:txBody>
      </p:sp>
      <p:pic>
        <p:nvPicPr>
          <p:cNvPr id="285" name="Grafik 284" descr="ow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0143" y="3950995"/>
            <a:ext cx="943242" cy="1285314"/>
          </a:xfrm>
          <a:prstGeom prst="rect">
            <a:avLst/>
          </a:prstGeom>
        </p:spPr>
      </p:pic>
      <p:pic>
        <p:nvPicPr>
          <p:cNvPr id="286" name="Grafik 285" descr="Lond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1549" y="1960357"/>
            <a:ext cx="1428459" cy="1075782"/>
          </a:xfrm>
          <a:prstGeom prst="rect">
            <a:avLst/>
          </a:prstGeom>
        </p:spPr>
      </p:pic>
      <p:pic>
        <p:nvPicPr>
          <p:cNvPr id="28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7566" y="3154741"/>
            <a:ext cx="1428459" cy="2141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75001" y="1960357"/>
            <a:ext cx="1745894" cy="101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Grafik 288" descr="Foss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24496" y="4428748"/>
            <a:ext cx="1111022" cy="1150717"/>
          </a:xfrm>
          <a:prstGeom prst="rect">
            <a:avLst/>
          </a:prstGeom>
        </p:spPr>
      </p:pic>
      <p:pic>
        <p:nvPicPr>
          <p:cNvPr id="290" name="Grafik 289" descr="Rauch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11672" y="1344158"/>
            <a:ext cx="1031665" cy="1170367"/>
          </a:xfrm>
          <a:prstGeom prst="rect">
            <a:avLst/>
          </a:prstGeom>
        </p:spPr>
      </p:pic>
      <p:pic>
        <p:nvPicPr>
          <p:cNvPr id="291" name="Picture 25" descr="J:\GRP01\D-Arts\Bildmaterial\Taunusanlage 2011\Ausgewähltes Bildmaterial\110208A_DB_Kunst_6876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7443" y="2836238"/>
            <a:ext cx="1496101" cy="1095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2" name="Grafik 291" descr="Shirin Aliabadi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94237" y="4747251"/>
            <a:ext cx="1428459" cy="998113"/>
          </a:xfrm>
          <a:prstGeom prst="rect">
            <a:avLst/>
          </a:prstGeom>
        </p:spPr>
      </p:pic>
      <p:sp>
        <p:nvSpPr>
          <p:cNvPr id="293" name="Rechteck 292"/>
          <p:cNvSpPr/>
          <p:nvPr/>
        </p:nvSpPr>
        <p:spPr>
          <a:xfrm>
            <a:off x="5276802" y="2438110"/>
            <a:ext cx="1329105" cy="409676"/>
          </a:xfrm>
          <a:prstGeom prst="rect">
            <a:avLst/>
          </a:prstGeom>
        </p:spPr>
        <p:txBody>
          <a:bodyPr wrap="none" lIns="100913" tIns="50457" rIns="100913" bIns="50457">
            <a:spAutoFit/>
          </a:bodyPr>
          <a:lstStyle/>
          <a:p>
            <a:pPr lvl="0" eaLnBrk="0" hangingPunct="0"/>
            <a:r>
              <a:rPr lang="de-DE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Germania</a:t>
            </a:r>
          </a:p>
        </p:txBody>
      </p:sp>
      <p:pic>
        <p:nvPicPr>
          <p:cNvPr id="29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990" y="1801106"/>
            <a:ext cx="1745894" cy="19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" name="Textfeld 294"/>
          <p:cNvSpPr txBox="1"/>
          <p:nvPr/>
        </p:nvSpPr>
        <p:spPr>
          <a:xfrm>
            <a:off x="668851" y="6295452"/>
            <a:ext cx="8694904" cy="409676"/>
          </a:xfrm>
          <a:prstGeom prst="rect">
            <a:avLst/>
          </a:prstGeom>
          <a:noFill/>
        </p:spPr>
        <p:txBody>
          <a:bodyPr wrap="none" lIns="100913" tIns="50457" rIns="100913" bIns="50457" rtlCol="0">
            <a:spAutoFit/>
          </a:bodyPr>
          <a:lstStyle/>
          <a:p>
            <a:pPr algn="ctr"/>
            <a:r>
              <a:rPr lang="de-DE" dirty="0" smtClean="0">
                <a:latin typeface="Arial" pitchFamily="34" charset="0"/>
                <a:cs typeface="Arial" pitchFamily="34" charset="0"/>
              </a:rPr>
              <a:t>Le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opere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d‘arte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sono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tutte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allestite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in 900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sedi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di Deutsche Bank in 40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paesi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ll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programma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artistico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in Italia</a:t>
            </a:r>
            <a:b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ea typeface="ＭＳ Ｐゴシック"/>
                <a:cs typeface="Arial" pitchFamily="34" charset="0"/>
              </a:rPr>
              <a:t>La </a:t>
            </a:r>
            <a:r>
              <a:rPr lang="en-US" sz="2000" dirty="0" err="1" smtClean="0">
                <a:latin typeface="Arial" pitchFamily="34" charset="0"/>
                <a:ea typeface="ＭＳ Ｐゴシック"/>
                <a:cs typeface="Arial" pitchFamily="34" charset="0"/>
              </a:rPr>
              <a:t>Collezione</a:t>
            </a:r>
            <a:endParaRPr lang="en-US" sz="2000" dirty="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3C63789B-C6F9-45B8-9C83-3E895D0487A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 descr="_DSC14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35" y="1552632"/>
            <a:ext cx="2372185" cy="1583176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684496" y="3082643"/>
            <a:ext cx="2620176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defTabSz="914400"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Direzione Generale, Milano - Bicocca 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3923935" y="3082643"/>
            <a:ext cx="237218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defTabSz="914400"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Palazzo Turati, Milano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7170361" y="3082643"/>
            <a:ext cx="237218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000" rIns="0" bIns="36000" anchor="ctr"/>
          <a:lstStyle/>
          <a:p>
            <a:pPr defTabSz="914400"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Sede di Piazza SS. Apostoli, Roma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1026" name="Picture 2" descr="V:\CORPORATE COMMUNICATION\CSR - ARTE\DB Collection Italy\CATALOGO 2014\FOTO\Roma SS Apostoli_Paolo Valentini\PAB_6019-Modif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0957" y="1551808"/>
            <a:ext cx="2376743" cy="1584000"/>
          </a:xfrm>
          <a:prstGeom prst="rect">
            <a:avLst/>
          </a:prstGeom>
          <a:noFill/>
        </p:spPr>
      </p:pic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832708" y="3774084"/>
            <a:ext cx="1246795" cy="385762"/>
          </a:xfrm>
          <a:prstGeom prst="rightArrow">
            <a:avLst>
              <a:gd name="adj1" fmla="val 100000"/>
              <a:gd name="adj2" fmla="val 57076"/>
            </a:avLst>
          </a:prstGeom>
          <a:solidFill>
            <a:srgbClr val="0092D0"/>
          </a:solidFill>
          <a:ln w="9525">
            <a:solidFill>
              <a:srgbClr val="0092D0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Numeri</a:t>
            </a:r>
            <a:endParaRPr lang="en-US" b="1" dirty="0">
              <a:solidFill>
                <a:srgbClr val="FFFFFF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2163" y="3597633"/>
            <a:ext cx="44021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/>
              <a:t>Oltre</a:t>
            </a:r>
            <a:r>
              <a:rPr lang="it-IT" altLang="it-IT" sz="1400" dirty="0" smtClean="0">
                <a:solidFill>
                  <a:srgbClr val="0092D0"/>
                </a:solidFill>
              </a:rPr>
              <a:t> </a:t>
            </a:r>
            <a:r>
              <a:rPr lang="it-IT" altLang="it-IT" sz="1600" dirty="0" smtClean="0">
                <a:solidFill>
                  <a:srgbClr val="0092D0"/>
                </a:solidFill>
              </a:rPr>
              <a:t>500 </a:t>
            </a:r>
            <a:r>
              <a:rPr lang="it-IT" altLang="it-IT" sz="1400" dirty="0" smtClean="0">
                <a:solidFill>
                  <a:srgbClr val="0092D0"/>
                </a:solidFill>
              </a:rPr>
              <a:t>opere </a:t>
            </a:r>
            <a:r>
              <a:rPr lang="it-IT" altLang="it-IT" sz="1400" dirty="0" smtClean="0"/>
              <a:t>d’arte</a:t>
            </a:r>
            <a:r>
              <a:rPr lang="it-IT" altLang="it-IT" sz="1400" dirty="0" smtClean="0">
                <a:solidFill>
                  <a:srgbClr val="000000"/>
                </a:solidFill>
              </a:rPr>
              <a:t>, principalmente su carta</a:t>
            </a:r>
          </a:p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600" dirty="0" smtClean="0">
                <a:solidFill>
                  <a:srgbClr val="0092D0"/>
                </a:solidFill>
              </a:rPr>
              <a:t>5 </a:t>
            </a:r>
            <a:r>
              <a:rPr lang="it-IT" altLang="it-IT" sz="1400" dirty="0" smtClean="0"/>
              <a:t>istallazioni</a:t>
            </a:r>
            <a:r>
              <a:rPr lang="it-IT" altLang="it-IT" sz="1400" dirty="0" smtClean="0">
                <a:solidFill>
                  <a:srgbClr val="0092D0"/>
                </a:solidFill>
              </a:rPr>
              <a:t> </a:t>
            </a:r>
            <a:r>
              <a:rPr lang="it-IT" altLang="it-IT" sz="1400" dirty="0" err="1" smtClean="0"/>
              <a:t>site-specific</a:t>
            </a:r>
            <a:r>
              <a:rPr lang="it-IT" altLang="it-IT" sz="1400" dirty="0" smtClean="0">
                <a:solidFill>
                  <a:srgbClr val="0092D0"/>
                </a:solidFill>
              </a:rPr>
              <a:t> </a:t>
            </a:r>
            <a:r>
              <a:rPr lang="it-IT" altLang="it-IT" sz="1400" dirty="0" smtClean="0">
                <a:solidFill>
                  <a:srgbClr val="000000"/>
                </a:solidFill>
              </a:rPr>
              <a:t>commissionate agli artisti</a:t>
            </a:r>
          </a:p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600" dirty="0" smtClean="0">
                <a:solidFill>
                  <a:srgbClr val="0092D0"/>
                </a:solidFill>
              </a:rPr>
              <a:t>3 </a:t>
            </a:r>
            <a:r>
              <a:rPr lang="it-IT" altLang="it-IT" sz="1400" dirty="0" smtClean="0">
                <a:solidFill>
                  <a:srgbClr val="000000"/>
                </a:solidFill>
              </a:rPr>
              <a:t>sedi espositive in Italia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2163" y="5520818"/>
            <a:ext cx="7224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0000"/>
                </a:solidFill>
              </a:rPr>
              <a:t>“</a:t>
            </a:r>
            <a:r>
              <a:rPr lang="it-IT" altLang="it-IT" sz="1400" dirty="0" smtClean="0">
                <a:solidFill>
                  <a:srgbClr val="0092D0"/>
                </a:solidFill>
              </a:rPr>
              <a:t>Immagini d’Italia</a:t>
            </a:r>
            <a:r>
              <a:rPr lang="it-IT" altLang="it-IT" sz="1400" dirty="0" smtClean="0">
                <a:solidFill>
                  <a:srgbClr val="000000"/>
                </a:solidFill>
              </a:rPr>
              <a:t>”: </a:t>
            </a:r>
            <a:r>
              <a:rPr lang="it-IT" altLang="it-IT" sz="1400" dirty="0" smtClean="0">
                <a:solidFill>
                  <a:srgbClr val="000000"/>
                </a:solidFill>
              </a:rPr>
              <a:t>le suggestioni evocate dal nostro Paese negli artisti di tutto il </a:t>
            </a:r>
            <a:r>
              <a:rPr lang="it-IT" altLang="it-IT" sz="1400" dirty="0" smtClean="0">
                <a:solidFill>
                  <a:srgbClr val="000000"/>
                </a:solidFill>
              </a:rPr>
              <a:t>mondo è il fil </a:t>
            </a:r>
            <a:r>
              <a:rPr lang="it-IT" altLang="it-IT" sz="1400" dirty="0" err="1" smtClean="0">
                <a:solidFill>
                  <a:srgbClr val="000000"/>
                </a:solidFill>
              </a:rPr>
              <a:t>rouge</a:t>
            </a:r>
            <a:r>
              <a:rPr lang="it-IT" altLang="it-IT" sz="1400" dirty="0" smtClean="0">
                <a:solidFill>
                  <a:srgbClr val="000000"/>
                </a:solidFill>
              </a:rPr>
              <a:t> che ha guidato la costruzione della Collezione</a:t>
            </a:r>
            <a:endParaRPr lang="it-IT" altLang="it-IT" sz="1400" dirty="0" smtClean="0">
              <a:solidFill>
                <a:srgbClr val="000000"/>
              </a:solidFill>
            </a:endParaRPr>
          </a:p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0000"/>
                </a:solidFill>
              </a:rPr>
              <a:t>Opere di artisti </a:t>
            </a:r>
            <a:r>
              <a:rPr lang="it-IT" altLang="it-IT" sz="1400" dirty="0" smtClean="0">
                <a:solidFill>
                  <a:srgbClr val="0092D0"/>
                </a:solidFill>
              </a:rPr>
              <a:t>accreditati</a:t>
            </a:r>
            <a:r>
              <a:rPr lang="it-IT" altLang="it-IT" sz="1400" dirty="0" smtClean="0">
                <a:solidFill>
                  <a:srgbClr val="000000"/>
                </a:solidFill>
              </a:rPr>
              <a:t> dialogano accanto a quelle di giovani </a:t>
            </a:r>
            <a:r>
              <a:rPr lang="it-IT" altLang="it-IT" sz="1400" dirty="0" smtClean="0">
                <a:solidFill>
                  <a:srgbClr val="0092D0"/>
                </a:solidFill>
              </a:rPr>
              <a:t>emergenti </a:t>
            </a:r>
          </a:p>
        </p:txBody>
      </p:sp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832708" y="5594678"/>
            <a:ext cx="1246795" cy="385762"/>
          </a:xfrm>
          <a:prstGeom prst="rightArrow">
            <a:avLst>
              <a:gd name="adj1" fmla="val 100000"/>
              <a:gd name="adj2" fmla="val 57076"/>
            </a:avLst>
          </a:prstGeom>
          <a:solidFill>
            <a:srgbClr val="0092D0"/>
          </a:solidFill>
          <a:ln w="9525">
            <a:solidFill>
              <a:srgbClr val="0092D0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 smtClean="0">
                <a:solidFill>
                  <a:srgbClr val="FFFFFF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Concept</a:t>
            </a:r>
            <a:endParaRPr lang="en-US" b="1" dirty="0">
              <a:solidFill>
                <a:srgbClr val="FFFFFF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832708" y="6462442"/>
            <a:ext cx="1246795" cy="385762"/>
          </a:xfrm>
          <a:prstGeom prst="rightArrow">
            <a:avLst>
              <a:gd name="adj1" fmla="val 100000"/>
              <a:gd name="adj2" fmla="val 57076"/>
            </a:avLst>
          </a:prstGeom>
          <a:solidFill>
            <a:srgbClr val="0092D0"/>
          </a:solidFill>
          <a:ln w="9525">
            <a:solidFill>
              <a:srgbClr val="0092D0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Set up</a:t>
            </a:r>
            <a:endParaRPr lang="en-US" sz="1400" b="1" dirty="0">
              <a:solidFill>
                <a:srgbClr val="FFFFFF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2163" y="6436245"/>
            <a:ext cx="7224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92D0"/>
                </a:solidFill>
              </a:rPr>
              <a:t>Nessun caveau</a:t>
            </a:r>
            <a:r>
              <a:rPr lang="it-IT" altLang="it-IT" sz="1400" dirty="0" smtClean="0">
                <a:solidFill>
                  <a:srgbClr val="000000"/>
                </a:solidFill>
              </a:rPr>
              <a:t>; tutte le opere sono esposte nei corridoi, uffici e sale </a:t>
            </a:r>
            <a:r>
              <a:rPr lang="it-IT" altLang="it-IT" sz="1400" dirty="0" smtClean="0">
                <a:solidFill>
                  <a:srgbClr val="000000"/>
                </a:solidFill>
              </a:rPr>
              <a:t>riunioni, in linea con la filosofia </a:t>
            </a:r>
            <a:r>
              <a:rPr lang="it-IT" altLang="it-IT" sz="1400" dirty="0" err="1" smtClean="0">
                <a:solidFill>
                  <a:srgbClr val="0092D0"/>
                </a:solidFill>
              </a:rPr>
              <a:t>ArtWorks</a:t>
            </a:r>
            <a:endParaRPr lang="it-IT" altLang="it-IT" sz="1400" dirty="0" smtClean="0">
              <a:solidFill>
                <a:srgbClr val="000000"/>
              </a:solidFill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832708" y="4684381"/>
            <a:ext cx="1246795" cy="385762"/>
          </a:xfrm>
          <a:prstGeom prst="rightArrow">
            <a:avLst>
              <a:gd name="adj1" fmla="val 100000"/>
              <a:gd name="adj2" fmla="val 57076"/>
            </a:avLst>
          </a:prstGeom>
          <a:solidFill>
            <a:srgbClr val="0092D0"/>
          </a:solidFill>
          <a:ln w="9525">
            <a:solidFill>
              <a:srgbClr val="0092D0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/>
          <a:p>
            <a:pPr algn="ctr" defTabSz="914400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rPr>
              <a:t>Storia</a:t>
            </a:r>
            <a:endParaRPr lang="en-US" b="1" dirty="0">
              <a:solidFill>
                <a:srgbClr val="FFFFFF"/>
              </a:solidFill>
              <a:latin typeface="+mn-lt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2163" y="4605392"/>
            <a:ext cx="74791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0000"/>
                </a:solidFill>
              </a:rPr>
              <a:t>Inaugurazione della sede di </a:t>
            </a:r>
            <a:r>
              <a:rPr lang="it-IT" altLang="it-IT" sz="1400" dirty="0" smtClean="0">
                <a:solidFill>
                  <a:srgbClr val="0092D0"/>
                </a:solidFill>
              </a:rPr>
              <a:t>Bicocca </a:t>
            </a:r>
            <a:r>
              <a:rPr lang="it-IT" altLang="it-IT" sz="1400" dirty="0" smtClean="0"/>
              <a:t>nel</a:t>
            </a:r>
            <a:r>
              <a:rPr lang="it-IT" altLang="it-IT" sz="1400" dirty="0" smtClean="0">
                <a:solidFill>
                  <a:srgbClr val="0092D0"/>
                </a:solidFill>
              </a:rPr>
              <a:t> 2007</a:t>
            </a:r>
            <a:r>
              <a:rPr lang="it-IT" altLang="it-IT" sz="1400" dirty="0" smtClean="0">
                <a:solidFill>
                  <a:srgbClr val="000000"/>
                </a:solidFill>
              </a:rPr>
              <a:t>, con un nucleo di quasi 400 opere</a:t>
            </a:r>
          </a:p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0000"/>
                </a:solidFill>
              </a:rPr>
              <a:t>Apertura di Milano </a:t>
            </a:r>
            <a:r>
              <a:rPr lang="it-IT" altLang="it-IT" sz="1400" dirty="0" smtClean="0">
                <a:solidFill>
                  <a:srgbClr val="0092D0"/>
                </a:solidFill>
              </a:rPr>
              <a:t>Turati </a:t>
            </a:r>
            <a:r>
              <a:rPr lang="it-IT" altLang="it-IT" sz="1400" dirty="0" smtClean="0"/>
              <a:t>nel</a:t>
            </a:r>
            <a:r>
              <a:rPr lang="it-IT" altLang="it-IT" sz="1400" dirty="0" smtClean="0">
                <a:solidFill>
                  <a:srgbClr val="0092D0"/>
                </a:solidFill>
              </a:rPr>
              <a:t> 2012 </a:t>
            </a:r>
            <a:r>
              <a:rPr lang="it-IT" altLang="it-IT" sz="1400" dirty="0" smtClean="0">
                <a:solidFill>
                  <a:srgbClr val="000000"/>
                </a:solidFill>
              </a:rPr>
              <a:t>con 100 lavori aggiuntivi</a:t>
            </a:r>
          </a:p>
          <a:p>
            <a:pPr marL="180975" lvl="0" indent="-180975">
              <a:buFont typeface="Wingdings" pitchFamily="2" charset="2"/>
              <a:buChar char="ü"/>
              <a:defRPr/>
            </a:pPr>
            <a:r>
              <a:rPr lang="it-IT" altLang="it-IT" sz="1400" dirty="0" smtClean="0">
                <a:solidFill>
                  <a:srgbClr val="000000"/>
                </a:solidFill>
              </a:rPr>
              <a:t>Allestimento della sede romana di </a:t>
            </a:r>
            <a:r>
              <a:rPr lang="it-IT" altLang="it-IT" sz="1400" dirty="0" smtClean="0">
                <a:solidFill>
                  <a:srgbClr val="0092D0"/>
                </a:solidFill>
              </a:rPr>
              <a:t>SS Apostoli </a:t>
            </a:r>
            <a:r>
              <a:rPr lang="it-IT" altLang="it-IT" sz="1400" dirty="0" smtClean="0"/>
              <a:t>nel</a:t>
            </a:r>
            <a:r>
              <a:rPr lang="it-IT" altLang="it-IT" sz="1400" dirty="0" smtClean="0">
                <a:solidFill>
                  <a:srgbClr val="0092D0"/>
                </a:solidFill>
              </a:rPr>
              <a:t> 2014 </a:t>
            </a:r>
            <a:r>
              <a:rPr lang="it-IT" altLang="it-IT" sz="1400" dirty="0" smtClean="0">
                <a:solidFill>
                  <a:srgbClr val="000000"/>
                </a:solidFill>
              </a:rPr>
              <a:t>con opere dedicate alla Capitale</a:t>
            </a:r>
          </a:p>
        </p:txBody>
      </p:sp>
      <p:pic>
        <p:nvPicPr>
          <p:cNvPr id="1027" name="Picture 3" descr="V:\CORPORATE COMMUNICATION\CSR - ARTE\DB Collection Italy\2012\I like Tuesdays\13 MARZO\FOTO\DEUTSCHE BANK JPG BASSA DEF\_MG_1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496" y="1551808"/>
            <a:ext cx="2374602" cy="1584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ll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programma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artistico</a:t>
            </a:r>
            <a: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  <a:t> in Italia</a:t>
            </a:r>
            <a:br>
              <a:rPr lang="en-US" sz="2800" dirty="0" smtClean="0">
                <a:latin typeface="Arial" pitchFamily="34" charset="0"/>
                <a:ea typeface="ＭＳ Ｐゴシック"/>
                <a:cs typeface="Arial" pitchFamily="34" charset="0"/>
              </a:rPr>
            </a:br>
            <a:r>
              <a:rPr lang="en-US" sz="1800" dirty="0" smtClean="0">
                <a:latin typeface="Arial" pitchFamily="34" charset="0"/>
                <a:ea typeface="ＭＳ Ｐゴシック"/>
                <a:cs typeface="Arial" pitchFamily="34" charset="0"/>
              </a:rPr>
              <a:t>Le </a:t>
            </a:r>
            <a:r>
              <a:rPr lang="en-US" sz="1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collaborazioni</a:t>
            </a:r>
            <a:r>
              <a:rPr lang="en-US" sz="1800" dirty="0" smtClean="0">
                <a:latin typeface="Arial" pitchFamily="34" charset="0"/>
                <a:ea typeface="ＭＳ Ｐゴシック"/>
                <a:cs typeface="Arial" pitchFamily="34" charset="0"/>
              </a:rPr>
              <a:t> con </a:t>
            </a:r>
            <a:r>
              <a:rPr lang="en-US" sz="1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i</a:t>
            </a:r>
            <a:r>
              <a:rPr lang="en-US" sz="1800" dirty="0" smtClean="0"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ea typeface="ＭＳ Ｐゴシック"/>
                <a:cs typeface="Arial" pitchFamily="34" charset="0"/>
              </a:rPr>
              <a:t>Musei</a:t>
            </a:r>
            <a:r>
              <a:rPr lang="en-US" sz="1800" dirty="0" smtClean="0">
                <a:latin typeface="Arial" pitchFamily="34" charset="0"/>
                <a:ea typeface="ＭＳ Ｐゴシック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ea typeface="ＭＳ Ｐゴシック"/>
                <a:cs typeface="Arial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3C63789B-C6F9-45B8-9C83-3E895D0487A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1628" y="1807503"/>
            <a:ext cx="703378" cy="7033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05006" y="1819752"/>
            <a:ext cx="6858295" cy="2273796"/>
            <a:chOff x="1871329" y="1500762"/>
            <a:chExt cx="6858295" cy="2273796"/>
          </a:xfrm>
        </p:grpSpPr>
        <p:sp>
          <p:nvSpPr>
            <p:cNvPr id="7" name="Rectangle 6"/>
            <p:cNvSpPr/>
            <p:nvPr/>
          </p:nvSpPr>
          <p:spPr bwMode="auto">
            <a:xfrm>
              <a:off x="1871329" y="1500762"/>
              <a:ext cx="6858295" cy="2273796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lIns="144000" tIns="180000" rIns="144000" bIns="180000" rtlCol="0" anchor="t" anchorCtr="0"/>
            <a:lstStyle/>
            <a:p>
              <a:r>
                <a:rPr lang="it-IT" sz="1200" dirty="0" smtClean="0"/>
                <a:t>Dal </a:t>
              </a:r>
              <a:r>
                <a:rPr lang="it-IT" sz="1200" dirty="0" smtClean="0"/>
                <a:t>2012 al 2015 </a:t>
              </a:r>
              <a:r>
                <a:rPr lang="it-IT" sz="1200" dirty="0" smtClean="0"/>
                <a:t>Deutsche Bank e il MACRO - Museo di Arte Contemporanea di Roma </a:t>
              </a:r>
              <a:r>
                <a:rPr lang="it-IT" sz="1200" dirty="0" smtClean="0"/>
                <a:t>hanno realizzato le mostre personali di quattro </a:t>
              </a:r>
              <a:r>
                <a:rPr lang="it-IT" sz="1200" dirty="0" smtClean="0"/>
                <a:t>artisti premiati da Deutsche Bank e parte della Collezione</a:t>
              </a:r>
            </a:p>
            <a:p>
              <a:endParaRPr lang="it-IT" sz="1200" dirty="0" smtClean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3356" y="2322416"/>
              <a:ext cx="1070952" cy="107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6101"/>
            <a:stretch>
              <a:fillRect/>
            </a:stretch>
          </p:blipFill>
          <p:spPr bwMode="auto">
            <a:xfrm>
              <a:off x="3829188" y="2322416"/>
              <a:ext cx="1158013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72081" y="2322416"/>
              <a:ext cx="1083890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40852" y="2322416"/>
              <a:ext cx="1112346" cy="10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/>
          <p:cNvSpPr/>
          <p:nvPr/>
        </p:nvSpPr>
        <p:spPr bwMode="auto">
          <a:xfrm>
            <a:off x="495631" y="2705204"/>
            <a:ext cx="1800996" cy="6911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 rtlCol="0" anchor="ctr" anchorCtr="0"/>
          <a:lstStyle/>
          <a:p>
            <a:pPr algn="ctr" defTabSz="727508">
              <a:spcBef>
                <a:spcPct val="50000"/>
              </a:spcBef>
              <a:buClr>
                <a:schemeClr val="tx2"/>
              </a:buClr>
              <a:buSzPct val="85000"/>
            </a:pPr>
            <a:r>
              <a:rPr lang="it-IT" sz="2400" dirty="0" smtClean="0">
                <a:solidFill>
                  <a:srgbClr val="0092D0"/>
                </a:solidFill>
                <a:ea typeface="ＭＳ Ｐゴシック" pitchFamily="-109" charset="-128"/>
              </a:rPr>
              <a:t>Le mostre</a:t>
            </a:r>
            <a:endParaRPr lang="en-US" sz="2400" dirty="0" smtClean="0">
              <a:solidFill>
                <a:srgbClr val="0092D0"/>
              </a:solidFill>
              <a:ea typeface="ＭＳ Ｐゴシック" pitchFamily="-109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605006" y="4460722"/>
            <a:ext cx="6858295" cy="1971976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lIns="144000" tIns="180000" rIns="144000" bIns="180000" rtlCol="0" anchor="t" anchorCtr="0"/>
          <a:lstStyle/>
          <a:p>
            <a:r>
              <a:rPr lang="it-IT" sz="1200" dirty="0" smtClean="0"/>
              <a:t>L’esclusiva card nominativa permette </a:t>
            </a:r>
            <a:r>
              <a:rPr lang="it-IT" sz="1200" dirty="0" smtClean="0"/>
              <a:t>l'ingresso </a:t>
            </a:r>
            <a:r>
              <a:rPr lang="it-IT" sz="1200" dirty="0" smtClean="0"/>
              <a:t>gratuito in </a:t>
            </a:r>
            <a:r>
              <a:rPr lang="it-IT" sz="1200" dirty="0" smtClean="0"/>
              <a:t>ben 66 musei, gallerie e spazi espositivi nel mondo, grazie alla collaborazione con le maggiori istituzioni artistiche internazionali. </a:t>
            </a:r>
          </a:p>
          <a:p>
            <a:endParaRPr lang="it-IT" sz="1200" dirty="0" smtClean="0"/>
          </a:p>
          <a:p>
            <a:r>
              <a:rPr lang="it-IT" sz="1200" dirty="0" smtClean="0"/>
              <a:t>In </a:t>
            </a:r>
            <a:r>
              <a:rPr lang="it-IT" sz="1200" dirty="0" smtClean="0"/>
              <a:t>Italia aderiscono al programma la Fondazione Prada (Milano), </a:t>
            </a:r>
            <a:endParaRPr lang="it-IT" sz="1200" dirty="0" smtClean="0"/>
          </a:p>
          <a:p>
            <a:r>
              <a:rPr lang="it-IT" sz="1200" dirty="0" smtClean="0"/>
              <a:t>Palazzo </a:t>
            </a:r>
            <a:r>
              <a:rPr lang="it-IT" sz="1200" dirty="0" smtClean="0"/>
              <a:t>Strozzi (Firenze), il MACRO - Museo di Arte </a:t>
            </a:r>
            <a:r>
              <a:rPr lang="it-IT" sz="1200" dirty="0" smtClean="0"/>
              <a:t>Contemporanea</a:t>
            </a:r>
          </a:p>
          <a:p>
            <a:r>
              <a:rPr lang="it-IT" sz="1200" dirty="0" smtClean="0"/>
              <a:t>(Roma), la </a:t>
            </a:r>
            <a:r>
              <a:rPr lang="it-IT" sz="1200" dirty="0" smtClean="0"/>
              <a:t>GAM - Galleria Civica di Arte Moderna e </a:t>
            </a:r>
            <a:r>
              <a:rPr lang="it-IT" sz="1200" dirty="0" smtClean="0"/>
              <a:t>Contemporanea</a:t>
            </a:r>
          </a:p>
          <a:p>
            <a:r>
              <a:rPr lang="it-IT" sz="1200" dirty="0" smtClean="0"/>
              <a:t>(Torino</a:t>
            </a:r>
            <a:r>
              <a:rPr lang="it-IT" sz="1200" dirty="0" smtClean="0"/>
              <a:t>) </a:t>
            </a:r>
            <a:r>
              <a:rPr lang="it-IT" sz="1200" dirty="0" smtClean="0"/>
              <a:t>e </a:t>
            </a:r>
            <a:r>
              <a:rPr lang="it-IT" sz="1200" dirty="0" smtClean="0"/>
              <a:t>il MART - Museo d'arte moderna e </a:t>
            </a:r>
            <a:r>
              <a:rPr lang="it-IT" sz="1200" dirty="0" smtClean="0"/>
              <a:t>contemporanea</a:t>
            </a:r>
          </a:p>
          <a:p>
            <a:r>
              <a:rPr lang="it-IT" sz="1200" dirty="0" smtClean="0"/>
              <a:t>di </a:t>
            </a:r>
            <a:r>
              <a:rPr lang="it-IT" sz="1200" dirty="0" smtClean="0"/>
              <a:t>Trento e Rovereto (</a:t>
            </a:r>
            <a:r>
              <a:rPr lang="it-IT" sz="1200" dirty="0" err="1" smtClean="0"/>
              <a:t>Rovereto</a:t>
            </a:r>
            <a:r>
              <a:rPr lang="it-IT" sz="1200" dirty="0" smtClean="0"/>
              <a:t>), 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95631" y="5089659"/>
            <a:ext cx="1800996" cy="6911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72000" tIns="36000" rIns="72000" bIns="36000" rtlCol="0" anchor="ctr" anchorCtr="0"/>
          <a:lstStyle/>
          <a:p>
            <a:pPr algn="ctr" defTabSz="727508">
              <a:spcBef>
                <a:spcPct val="50000"/>
              </a:spcBef>
              <a:buClr>
                <a:schemeClr val="tx2"/>
              </a:buClr>
              <a:buSzPct val="85000"/>
            </a:pPr>
            <a:r>
              <a:rPr lang="it-IT" sz="2400" dirty="0" smtClean="0">
                <a:solidFill>
                  <a:srgbClr val="0092D0"/>
                </a:solidFill>
                <a:ea typeface="ＭＳ Ｐゴシック" pitchFamily="-109" charset="-128"/>
              </a:rPr>
              <a:t>Il circuito </a:t>
            </a:r>
            <a:r>
              <a:rPr lang="it-IT" sz="2400" dirty="0" err="1" smtClean="0">
                <a:solidFill>
                  <a:srgbClr val="0092D0"/>
                </a:solidFill>
                <a:ea typeface="ＭＳ Ｐゴシック" pitchFamily="-109" charset="-128"/>
              </a:rPr>
              <a:t>ArtCard</a:t>
            </a:r>
            <a:endParaRPr lang="en-US" sz="2400" dirty="0" smtClean="0">
              <a:solidFill>
                <a:srgbClr val="0092D0"/>
              </a:solidFill>
              <a:ea typeface="ＭＳ Ｐゴシック" pitchFamily="-109" charset="-128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4333" y="5211931"/>
            <a:ext cx="1465303" cy="9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 bwMode="ltGray">
          <a:xfrm>
            <a:off x="2793286" y="3763937"/>
            <a:ext cx="1042167" cy="34812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100913" tIns="50457" rIns="100913" bIns="50457" rtlCol="0" anchor="t" anchorCtr="0">
            <a:spAutoFit/>
          </a:bodyPr>
          <a:lstStyle/>
          <a:p>
            <a:pPr algn="ctr" defTabSz="727508">
              <a:spcBef>
                <a:spcPts val="0"/>
              </a:spcBef>
              <a:buClr>
                <a:schemeClr val="tx2"/>
              </a:buClr>
              <a:buSzPct val="85000"/>
            </a:pPr>
            <a:r>
              <a:rPr lang="en-GB" sz="800" i="1" dirty="0" smtClean="0">
                <a:ea typeface="ＭＳ Ｐゴシック" pitchFamily="-109" charset="-128"/>
              </a:rPr>
              <a:t> </a:t>
            </a:r>
            <a:r>
              <a:rPr lang="en-GB" sz="800" b="1" dirty="0" smtClean="0">
                <a:ea typeface="ＭＳ Ｐゴシック" pitchFamily="-109" charset="-128"/>
              </a:rPr>
              <a:t>YTO BARRADA</a:t>
            </a:r>
          </a:p>
          <a:p>
            <a:pPr algn="ctr" defTabSz="727508">
              <a:spcBef>
                <a:spcPts val="0"/>
              </a:spcBef>
              <a:buClr>
                <a:schemeClr val="tx2"/>
              </a:buClr>
              <a:buSzPct val="85000"/>
            </a:pPr>
            <a:r>
              <a:rPr lang="en-GB" sz="800" dirty="0" smtClean="0">
                <a:ea typeface="ＭＳ Ｐゴシック" pitchFamily="-109" charset="-128"/>
              </a:rPr>
              <a:t> 22.000 </a:t>
            </a:r>
            <a:r>
              <a:rPr lang="en-GB" sz="800" dirty="0" err="1" smtClean="0">
                <a:ea typeface="ＭＳ Ｐゴシック" pitchFamily="-109" charset="-128"/>
              </a:rPr>
              <a:t>visitatatori</a:t>
            </a:r>
            <a:endParaRPr lang="en-US" sz="800" dirty="0" err="1" smtClean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3205" y="3773504"/>
            <a:ext cx="1137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800" b="1" dirty="0" smtClean="0">
                <a:ea typeface="ＭＳ Ｐゴシック" pitchFamily="-109" charset="-128"/>
              </a:rPr>
              <a:t>IMRAN QURESHI</a:t>
            </a:r>
          </a:p>
          <a:p>
            <a:pPr algn="ctr">
              <a:spcBef>
                <a:spcPts val="0"/>
              </a:spcBef>
            </a:pPr>
            <a:r>
              <a:rPr lang="en-GB" sz="800" dirty="0" smtClean="0">
                <a:ea typeface="ＭＳ Ｐゴシック" pitchFamily="-109" charset="-128"/>
              </a:rPr>
              <a:t> 13.000 </a:t>
            </a:r>
            <a:r>
              <a:rPr lang="en-GB" sz="800" dirty="0" err="1" smtClean="0">
                <a:ea typeface="ＭＳ Ｐゴシック" pitchFamily="-109" charset="-128"/>
              </a:rPr>
              <a:t>visitatatori</a:t>
            </a:r>
            <a:endParaRPr lang="en-GB" sz="800" dirty="0" smtClean="0">
              <a:ea typeface="ＭＳ Ｐゴシック" pitchFamily="-109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52521" y="3785204"/>
            <a:ext cx="1324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800" b="1" dirty="0" smtClean="0">
                <a:ea typeface="ＭＳ Ｐゴシック" pitchFamily="-109" charset="-128"/>
              </a:rPr>
              <a:t>TOBIAS REHBERGER</a:t>
            </a:r>
            <a:endParaRPr lang="en-GB" sz="800" b="1" dirty="0" smtClean="0">
              <a:ea typeface="ＭＳ Ｐゴシック" pitchFamily="-109" charset="-128"/>
            </a:endParaRPr>
          </a:p>
          <a:p>
            <a:pPr algn="ctr">
              <a:spcBef>
                <a:spcPts val="0"/>
              </a:spcBef>
            </a:pPr>
            <a:r>
              <a:rPr lang="en-GB" sz="800" dirty="0" smtClean="0">
                <a:ea typeface="ＭＳ Ｐゴシック" pitchFamily="-109" charset="-128"/>
              </a:rPr>
              <a:t>50.000 </a:t>
            </a:r>
            <a:r>
              <a:rPr lang="en-GB" sz="800" dirty="0" err="1" smtClean="0">
                <a:ea typeface="ＭＳ Ｐゴシック" pitchFamily="-109" charset="-128"/>
              </a:rPr>
              <a:t>visitatatori</a:t>
            </a:r>
            <a:endParaRPr lang="en-GB" sz="800" dirty="0" smtClean="0">
              <a:ea typeface="ＭＳ Ｐゴシック" pitchFamily="-109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49749" y="3785203"/>
            <a:ext cx="1137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800" b="1" dirty="0" smtClean="0">
                <a:ea typeface="ＭＳ Ｐゴシック" pitchFamily="-109" charset="-128"/>
              </a:rPr>
              <a:t>KOKI TANAKA</a:t>
            </a:r>
            <a:endParaRPr lang="en-GB" sz="800" b="1" dirty="0" smtClean="0">
              <a:ea typeface="ＭＳ Ｐゴシック" pitchFamily="-109" charset="-128"/>
            </a:endParaRPr>
          </a:p>
          <a:p>
            <a:pPr algn="ctr">
              <a:spcBef>
                <a:spcPts val="0"/>
              </a:spcBef>
            </a:pPr>
            <a:r>
              <a:rPr lang="en-GB" sz="800" dirty="0" smtClean="0">
                <a:ea typeface="ＭＳ Ｐゴシック" pitchFamily="-109" charset="-128"/>
              </a:rPr>
              <a:t> </a:t>
            </a:r>
            <a:r>
              <a:rPr lang="en-GB" sz="800" dirty="0" smtClean="0">
                <a:ea typeface="ＭＳ Ｐゴシック" pitchFamily="-109" charset="-128"/>
              </a:rPr>
              <a:t>10.000 </a:t>
            </a:r>
            <a:r>
              <a:rPr lang="en-GB" sz="800" dirty="0" err="1" smtClean="0">
                <a:ea typeface="ＭＳ Ｐゴシック" pitchFamily="-109" charset="-128"/>
              </a:rPr>
              <a:t>visitatatori</a:t>
            </a:r>
            <a:endParaRPr lang="en-GB" sz="800" dirty="0" smtClean="0">
              <a:ea typeface="ＭＳ Ｐゴシック" pitchFamily="-109" charset="-128"/>
            </a:endParaRP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4"/>
          <p:cNvSpPr>
            <a:spLocks noGrp="1"/>
          </p:cNvSpPr>
          <p:nvPr>
            <p:ph type="title"/>
          </p:nvPr>
        </p:nvSpPr>
        <p:spPr>
          <a:xfrm>
            <a:off x="613484" y="504000"/>
            <a:ext cx="8461375" cy="756000"/>
          </a:xfrm>
        </p:spPr>
        <p:txBody>
          <a:bodyPr/>
          <a:lstStyle/>
          <a:p>
            <a:pPr lvl="0">
              <a:defRPr/>
            </a:pPr>
            <a:r>
              <a:rPr lang="en-US" sz="2800" dirty="0" smtClean="0">
                <a:ea typeface="ＭＳ Ｐゴシック"/>
                <a:cs typeface="ＭＳ Ｐゴシック"/>
              </a:rPr>
              <a:t>Appendix | Deutsche </a:t>
            </a:r>
            <a:r>
              <a:rPr lang="en-US" sz="2800" dirty="0" smtClean="0">
                <a:ea typeface="ＭＳ Ｐゴシック"/>
                <a:cs typeface="ＭＳ Ｐゴシック"/>
              </a:rPr>
              <a:t>Bank Collection </a:t>
            </a:r>
            <a:r>
              <a:rPr lang="en-US" sz="2400" b="1" dirty="0" smtClean="0">
                <a:ea typeface="ＭＳ Ｐゴシック"/>
                <a:cs typeface="ＭＳ Ｐゴシック"/>
              </a:rPr>
              <a:t/>
            </a:r>
            <a:br>
              <a:rPr lang="en-US" sz="2400" b="1" dirty="0" smtClean="0">
                <a:ea typeface="ＭＳ Ｐゴシック"/>
                <a:cs typeface="ＭＳ Ｐゴシック"/>
              </a:rPr>
            </a:br>
            <a:r>
              <a:rPr lang="en-US" sz="2000" dirty="0" err="1" smtClean="0">
                <a:ea typeface="ＭＳ Ｐゴシック"/>
                <a:cs typeface="ＭＳ Ｐゴシック"/>
              </a:rPr>
              <a:t>Storia</a:t>
            </a:r>
            <a:r>
              <a:rPr lang="en-US" sz="2400" dirty="0" smtClean="0">
                <a:ea typeface="ＭＳ Ｐゴシック"/>
                <a:cs typeface="ＭＳ Ｐゴシック"/>
              </a:rPr>
              <a:t/>
            </a:r>
            <a:br>
              <a:rPr lang="en-US" sz="2400" dirty="0" smtClean="0">
                <a:ea typeface="ＭＳ Ｐゴシック"/>
                <a:cs typeface="ＭＳ Ｐゴシック"/>
              </a:rPr>
            </a:b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 l="10486" t="13738" b="8571"/>
          <a:stretch>
            <a:fillRect/>
          </a:stretch>
        </p:blipFill>
        <p:spPr bwMode="auto">
          <a:xfrm>
            <a:off x="3865764" y="4403513"/>
            <a:ext cx="1548526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4" cstate="print"/>
          <a:srcRect l="37049" t="30449" r="37422" b="34226"/>
          <a:stretch>
            <a:fillRect/>
          </a:stretch>
        </p:blipFill>
        <p:spPr bwMode="auto">
          <a:xfrm>
            <a:off x="5425777" y="2008123"/>
            <a:ext cx="1135695" cy="88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04FD6AE-17DB-433E-B597-C63D320D7CB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 bwMode="ltGray">
          <a:xfrm>
            <a:off x="2921814" y="2628459"/>
            <a:ext cx="1729856" cy="286565"/>
          </a:xfrm>
          <a:prstGeom prst="rect">
            <a:avLst/>
          </a:prstGeom>
          <a:solidFill>
            <a:srgbClr val="0092D0"/>
          </a:solidFill>
          <a:ln w="3175">
            <a:noFill/>
            <a:miter lim="800000"/>
            <a:headEnd/>
            <a:tailEnd/>
          </a:ln>
        </p:spPr>
        <p:txBody>
          <a:bodyPr wrap="none" lIns="100913" tIns="50457" rIns="100913" bIns="50457" rtlCol="0" anchor="t" anchorCtr="0">
            <a:spAutoFit/>
          </a:bodyPr>
          <a:lstStyle/>
          <a:p>
            <a:pPr eaLnBrk="0" hangingPunct="0"/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Opere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nel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1986: 2.844</a:t>
            </a:r>
          </a:p>
        </p:txBody>
      </p:sp>
      <p:sp>
        <p:nvSpPr>
          <p:cNvPr id="8" name="Textfeld 7"/>
          <p:cNvSpPr txBox="1"/>
          <p:nvPr/>
        </p:nvSpPr>
        <p:spPr bwMode="ltGray">
          <a:xfrm>
            <a:off x="6377482" y="1004908"/>
            <a:ext cx="1901378" cy="286565"/>
          </a:xfrm>
          <a:prstGeom prst="rect">
            <a:avLst/>
          </a:prstGeom>
          <a:solidFill>
            <a:srgbClr val="0092D0"/>
          </a:solidFill>
          <a:ln w="3175">
            <a:noFill/>
            <a:miter lim="800000"/>
            <a:headEnd/>
            <a:tailEnd/>
          </a:ln>
        </p:spPr>
        <p:txBody>
          <a:bodyPr wrap="none" lIns="100913" tIns="50457" rIns="100913" bIns="50457" rtlCol="0" anchor="t" anchorCtr="0">
            <a:spAutoFit/>
          </a:bodyPr>
          <a:lstStyle/>
          <a:p>
            <a:pPr eaLnBrk="0" hangingPunct="0"/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Opere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nel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2014:  59.192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37879" t="35017" r="36136" b="28503"/>
          <a:stretch>
            <a:fillRect/>
          </a:stretch>
        </p:blipFill>
        <p:spPr bwMode="auto">
          <a:xfrm>
            <a:off x="1413161" y="6103693"/>
            <a:ext cx="1009078" cy="79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42145" t="34412" r="40945" b="28997"/>
          <a:stretch>
            <a:fillRect/>
          </a:stretch>
        </p:blipFill>
        <p:spPr bwMode="auto">
          <a:xfrm>
            <a:off x="1413161" y="5255933"/>
            <a:ext cx="645032" cy="78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 cstate="print"/>
          <a:srcRect l="41539" t="32392" r="39749" b="26800"/>
          <a:stretch>
            <a:fillRect/>
          </a:stretch>
        </p:blipFill>
        <p:spPr bwMode="auto">
          <a:xfrm>
            <a:off x="641830" y="6009642"/>
            <a:ext cx="714664" cy="87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l="41539" t="30237" r="39749" b="23922"/>
          <a:stretch>
            <a:fillRect/>
          </a:stretch>
        </p:blipFill>
        <p:spPr bwMode="auto">
          <a:xfrm>
            <a:off x="5814874" y="3820603"/>
            <a:ext cx="809860" cy="11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/>
          <a:srcRect l="36931" t="28589" r="37795" b="35558"/>
          <a:stretch>
            <a:fillRect/>
          </a:stretch>
        </p:blipFill>
        <p:spPr bwMode="auto">
          <a:xfrm>
            <a:off x="8364211" y="2882397"/>
            <a:ext cx="992541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6" descr="Middendorf_Helmut_K1982007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92974" y="4279899"/>
            <a:ext cx="1015096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9" descr="Baselitz_Georg_K198100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29929" y="2019234"/>
            <a:ext cx="1044930" cy="77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2" cstate="print"/>
          <a:srcRect l="15810" t="2405" r="15742" b="6407"/>
          <a:stretch>
            <a:fillRect/>
          </a:stretch>
        </p:blipFill>
        <p:spPr bwMode="auto">
          <a:xfrm>
            <a:off x="7293613" y="3459456"/>
            <a:ext cx="1008850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 descr="Kippenberger_Martin_K2007017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38382" y="2388361"/>
            <a:ext cx="579961" cy="69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4" cstate="print"/>
          <a:srcRect l="39757" t="19157" r="42475" b="23985"/>
          <a:stretch>
            <a:fillRect/>
          </a:stretch>
        </p:blipFill>
        <p:spPr bwMode="auto">
          <a:xfrm>
            <a:off x="6645364" y="3160868"/>
            <a:ext cx="580009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5" cstate="print"/>
          <a:srcRect l="25417" t="20910" r="16094" b="4645"/>
          <a:stretch>
            <a:fillRect/>
          </a:stretch>
        </p:blipFill>
        <p:spPr bwMode="auto">
          <a:xfrm>
            <a:off x="5455234" y="2959108"/>
            <a:ext cx="1106238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 l="38611" t="18886" r="39348" b="23352"/>
          <a:stretch>
            <a:fillRect/>
          </a:stretch>
        </p:blipFill>
        <p:spPr bwMode="auto">
          <a:xfrm>
            <a:off x="3057705" y="5803796"/>
            <a:ext cx="720163" cy="10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feld 43"/>
          <p:cNvSpPr txBox="1"/>
          <p:nvPr/>
        </p:nvSpPr>
        <p:spPr bwMode="ltGray">
          <a:xfrm>
            <a:off x="641830" y="3506424"/>
            <a:ext cx="1836000" cy="286565"/>
          </a:xfrm>
          <a:prstGeom prst="rect">
            <a:avLst/>
          </a:prstGeom>
          <a:solidFill>
            <a:srgbClr val="0092D0"/>
          </a:solidFill>
          <a:ln w="3175">
            <a:noFill/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eaLnBrk="0" hangingPunct="0"/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Opere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1200" dirty="0" err="1" smtClean="0">
                <a:solidFill>
                  <a:schemeClr val="bg1"/>
                </a:solidFill>
                <a:latin typeface="+mn-lt"/>
              </a:rPr>
              <a:t>nel</a:t>
            </a:r>
            <a:r>
              <a:rPr lang="de-DE" sz="1200" dirty="0" smtClean="0">
                <a:solidFill>
                  <a:schemeClr val="bg1"/>
                </a:solidFill>
                <a:latin typeface="+mn-lt"/>
              </a:rPr>
              <a:t> 1956 : 73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7" cstate="print"/>
          <a:srcRect l="36663" t="31708" r="36827" b="36955"/>
          <a:stretch>
            <a:fillRect/>
          </a:stretch>
        </p:blipFill>
        <p:spPr bwMode="auto">
          <a:xfrm>
            <a:off x="3865762" y="6102419"/>
            <a:ext cx="1120126" cy="74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18" cstate="print"/>
          <a:srcRect l="27075" t="23216" r="27625" b="27653"/>
          <a:stretch>
            <a:fillRect/>
          </a:stretch>
        </p:blipFill>
        <p:spPr bwMode="auto">
          <a:xfrm>
            <a:off x="3865762" y="5227686"/>
            <a:ext cx="1242000" cy="757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9" cstate="print"/>
          <a:srcRect l="30688" t="6766" r="30672" b="10448"/>
          <a:stretch>
            <a:fillRect/>
          </a:stretch>
        </p:blipFill>
        <p:spPr bwMode="auto">
          <a:xfrm>
            <a:off x="2907715" y="4700480"/>
            <a:ext cx="870153" cy="104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Polke_Sigmar_K1985072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93613" y="2635558"/>
            <a:ext cx="674475" cy="77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1" cstate="print"/>
          <a:srcRect l="36707" t="17910" r="34851" b="11111"/>
          <a:stretch>
            <a:fillRect/>
          </a:stretch>
        </p:blipFill>
        <p:spPr bwMode="auto">
          <a:xfrm>
            <a:off x="641830" y="4936603"/>
            <a:ext cx="714664" cy="10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2" cstate="print"/>
          <a:srcRect l="24388" t="19899" r="23448" b="13148"/>
          <a:stretch>
            <a:fillRect/>
          </a:stretch>
        </p:blipFill>
        <p:spPr bwMode="auto">
          <a:xfrm>
            <a:off x="2648945" y="3837456"/>
            <a:ext cx="1128923" cy="8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 l="24172" t="18032" r="22448" b="11158"/>
          <a:stretch>
            <a:fillRect/>
          </a:stretch>
        </p:blipFill>
        <p:spPr bwMode="auto">
          <a:xfrm>
            <a:off x="7819998" y="4298491"/>
            <a:ext cx="86843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4" cstate="print"/>
          <a:srcRect l="35693" t="18032" r="33883" b="11245"/>
          <a:stretch>
            <a:fillRect/>
          </a:stretch>
        </p:blipFill>
        <p:spPr bwMode="auto">
          <a:xfrm>
            <a:off x="5798766" y="5023693"/>
            <a:ext cx="825968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5" cstate="print"/>
          <a:srcRect l="40818" t="32119" r="38938" b="26245"/>
          <a:stretch>
            <a:fillRect/>
          </a:stretch>
        </p:blipFill>
        <p:spPr bwMode="auto">
          <a:xfrm>
            <a:off x="6624734" y="5023693"/>
            <a:ext cx="93351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6" cstate="print"/>
          <a:srcRect l="40129" t="29953" r="38931" b="23247"/>
          <a:stretch>
            <a:fillRect/>
          </a:stretch>
        </p:blipFill>
        <p:spPr bwMode="auto">
          <a:xfrm>
            <a:off x="7558245" y="5023693"/>
            <a:ext cx="815632" cy="102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7" cstate="print"/>
          <a:srcRect l="24086" t="21788" r="22448" b="15370"/>
          <a:stretch>
            <a:fillRect/>
          </a:stretch>
        </p:blipFill>
        <p:spPr bwMode="auto">
          <a:xfrm>
            <a:off x="6846296" y="6145402"/>
            <a:ext cx="108903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8" cstate="print"/>
          <a:srcRect l="41413" t="29991" r="40015" b="23822"/>
          <a:stretch>
            <a:fillRect/>
          </a:stretch>
        </p:blipFill>
        <p:spPr bwMode="auto">
          <a:xfrm>
            <a:off x="8511923" y="4979290"/>
            <a:ext cx="746330" cy="10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9" cstate="print"/>
          <a:srcRect l="38347" t="37654" r="36259" b="32003"/>
          <a:stretch>
            <a:fillRect/>
          </a:stretch>
        </p:blipFill>
        <p:spPr bwMode="auto">
          <a:xfrm>
            <a:off x="8029929" y="6103692"/>
            <a:ext cx="1127134" cy="7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0" cstate="print"/>
          <a:srcRect l="33707" t="29838" r="32153" b="23822"/>
          <a:stretch>
            <a:fillRect/>
          </a:stretch>
        </p:blipFill>
        <p:spPr bwMode="auto">
          <a:xfrm>
            <a:off x="5798766" y="6146974"/>
            <a:ext cx="968353" cy="73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1" cstate="print"/>
          <a:srcRect l="38348" t="7428" r="27971" b="5010"/>
          <a:stretch>
            <a:fillRect/>
          </a:stretch>
        </p:blipFill>
        <p:spPr bwMode="auto">
          <a:xfrm>
            <a:off x="8757028" y="3696516"/>
            <a:ext cx="838674" cy="122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 bwMode="ltGray">
          <a:xfrm>
            <a:off x="641830" y="3904460"/>
            <a:ext cx="1836000" cy="11175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eaLnBrk="0" hangingPunct="0">
              <a:defRPr/>
            </a:pPr>
            <a:r>
              <a:rPr lang="en-US" sz="1100" b="1" dirty="0"/>
              <a:t>Art at </a:t>
            </a:r>
            <a:r>
              <a:rPr lang="en-US" sz="1100" b="1" dirty="0" smtClean="0"/>
              <a:t>work</a:t>
            </a:r>
            <a:endParaRPr lang="en-US" sz="1100" dirty="0"/>
          </a:p>
          <a:p>
            <a:pPr eaLnBrk="0" hangingPunct="0">
              <a:defRPr/>
            </a:pPr>
            <a:r>
              <a:rPr lang="en-US" sz="1100" dirty="0" err="1" smtClean="0"/>
              <a:t>Nel</a:t>
            </a:r>
            <a:r>
              <a:rPr lang="en-US" sz="1100" dirty="0" smtClean="0"/>
              <a:t> 1956 </a:t>
            </a:r>
            <a:r>
              <a:rPr lang="en-US" sz="1100" dirty="0" err="1" smtClean="0"/>
              <a:t>viene</a:t>
            </a:r>
            <a:r>
              <a:rPr lang="en-US" sz="1100" dirty="0" smtClean="0"/>
              <a:t> </a:t>
            </a:r>
            <a:r>
              <a:rPr lang="en-US" sz="1100" dirty="0" err="1" smtClean="0"/>
              <a:t>inaugurata</a:t>
            </a:r>
            <a:r>
              <a:rPr lang="en-US" sz="1100" dirty="0" smtClean="0"/>
              <a:t> la prima </a:t>
            </a:r>
            <a:r>
              <a:rPr lang="en-US" sz="1100" dirty="0" err="1" smtClean="0"/>
              <a:t>sede</a:t>
            </a:r>
            <a:r>
              <a:rPr lang="en-US" sz="1100" dirty="0" smtClean="0"/>
              <a:t> con </a:t>
            </a:r>
            <a:r>
              <a:rPr lang="en-US" sz="1100" dirty="0" err="1" smtClean="0"/>
              <a:t>opere</a:t>
            </a:r>
            <a:r>
              <a:rPr lang="en-US" sz="1100" dirty="0" smtClean="0"/>
              <a:t> </a:t>
            </a:r>
            <a:r>
              <a:rPr lang="en-US" sz="1100" dirty="0" err="1" smtClean="0"/>
              <a:t>d’arte</a:t>
            </a:r>
            <a:r>
              <a:rPr lang="en-US" sz="1100" dirty="0" smtClean="0"/>
              <a:t> a New </a:t>
            </a:r>
            <a:r>
              <a:rPr lang="en-US" sz="1100" dirty="0"/>
              <a:t>York, West 57th </a:t>
            </a:r>
            <a:r>
              <a:rPr lang="en-US" sz="1100" dirty="0" smtClean="0"/>
              <a:t>Street</a:t>
            </a:r>
            <a:endParaRPr lang="en-US" sz="1100" dirty="0"/>
          </a:p>
          <a:p>
            <a:pPr eaLnBrk="0" hangingPunct="0"/>
            <a:endParaRPr lang="de-DE" sz="1100" dirty="0" err="1" smtClean="0">
              <a:latin typeface="+mn-lt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907715" y="2986267"/>
            <a:ext cx="18878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100" b="1" dirty="0"/>
              <a:t>Art at </a:t>
            </a:r>
            <a:r>
              <a:rPr lang="en-US" sz="1100" b="1" dirty="0" smtClean="0"/>
              <a:t>work</a:t>
            </a:r>
            <a:endParaRPr lang="en-US" sz="1100" dirty="0"/>
          </a:p>
          <a:p>
            <a:pPr eaLnBrk="0" hangingPunct="0">
              <a:defRPr/>
            </a:pPr>
            <a:r>
              <a:rPr lang="en-US" sz="1100" dirty="0" err="1" smtClean="0"/>
              <a:t>Nel</a:t>
            </a:r>
            <a:r>
              <a:rPr lang="en-US" sz="1100" dirty="0" smtClean="0"/>
              <a:t> 1986 </a:t>
            </a:r>
            <a:r>
              <a:rPr lang="en-US" sz="1100" dirty="0" err="1" smtClean="0"/>
              <a:t>aprono</a:t>
            </a:r>
            <a:r>
              <a:rPr lang="en-US" sz="1100" dirty="0" smtClean="0"/>
              <a:t> le</a:t>
            </a:r>
            <a:endParaRPr lang="en-US" sz="1100" dirty="0"/>
          </a:p>
          <a:p>
            <a:pPr eaLnBrk="0" hangingPunct="0">
              <a:defRPr/>
            </a:pPr>
            <a:r>
              <a:rPr lang="en-US" sz="1100" dirty="0"/>
              <a:t>Deutsche Bank Towers </a:t>
            </a:r>
            <a:r>
              <a:rPr lang="en-US" sz="1100" dirty="0" smtClean="0"/>
              <a:t>a </a:t>
            </a:r>
            <a:r>
              <a:rPr lang="en-US" sz="1100" dirty="0" err="1" smtClean="0"/>
              <a:t>Francoforte</a:t>
            </a:r>
            <a:endParaRPr lang="en-US" sz="1100" i="1" dirty="0"/>
          </a:p>
        </p:txBody>
      </p:sp>
      <p:sp>
        <p:nvSpPr>
          <p:cNvPr id="17" name="Rechteck 16"/>
          <p:cNvSpPr/>
          <p:nvPr/>
        </p:nvSpPr>
        <p:spPr>
          <a:xfrm>
            <a:off x="6314555" y="1289480"/>
            <a:ext cx="210699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100" dirty="0" err="1" smtClean="0"/>
              <a:t>Dal</a:t>
            </a:r>
            <a:r>
              <a:rPr lang="en-US" sz="1100" dirty="0" smtClean="0"/>
              <a:t> 2011 le </a:t>
            </a:r>
            <a:r>
              <a:rPr lang="en-US" sz="1100" dirty="0" err="1" smtClean="0"/>
              <a:t>opere</a:t>
            </a:r>
            <a:r>
              <a:rPr lang="en-US" sz="1100" dirty="0" smtClean="0"/>
              <a:t> </a:t>
            </a:r>
            <a:r>
              <a:rPr lang="en-US" sz="1100" dirty="0" err="1" smtClean="0"/>
              <a:t>della</a:t>
            </a:r>
            <a:r>
              <a:rPr lang="en-US" sz="1100" dirty="0" smtClean="0"/>
              <a:t> </a:t>
            </a:r>
            <a:r>
              <a:rPr lang="en-US" sz="1100" dirty="0" err="1" smtClean="0"/>
              <a:t>Collezione</a:t>
            </a:r>
            <a:r>
              <a:rPr lang="en-US" sz="1100" dirty="0" smtClean="0"/>
              <a:t> </a:t>
            </a:r>
            <a:r>
              <a:rPr lang="en-US" sz="1100" dirty="0" err="1" smtClean="0"/>
              <a:t>sono</a:t>
            </a:r>
            <a:r>
              <a:rPr lang="en-US" sz="1100" dirty="0" smtClean="0"/>
              <a:t> </a:t>
            </a:r>
            <a:r>
              <a:rPr lang="en-US" sz="1100" dirty="0" err="1" smtClean="0"/>
              <a:t>allestite</a:t>
            </a:r>
            <a:r>
              <a:rPr lang="en-US" sz="1100" dirty="0" smtClean="0"/>
              <a:t> </a:t>
            </a:r>
            <a:r>
              <a:rPr lang="en-US" sz="1100" dirty="0" err="1" smtClean="0"/>
              <a:t>nelle</a:t>
            </a:r>
            <a:r>
              <a:rPr lang="en-US" sz="1100" dirty="0" smtClean="0"/>
              <a:t> </a:t>
            </a:r>
            <a:r>
              <a:rPr lang="en-US" sz="1100" dirty="0" err="1" smtClean="0"/>
              <a:t>nuove</a:t>
            </a:r>
            <a:r>
              <a:rPr lang="en-US" sz="1100" dirty="0" smtClean="0"/>
              <a:t> Deutsche Bank Towers</a:t>
            </a:r>
            <a:endParaRPr lang="en-US" sz="11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8163" y="552018"/>
            <a:ext cx="9214427" cy="756000"/>
          </a:xfrm>
        </p:spPr>
        <p:txBody>
          <a:bodyPr/>
          <a:lstStyle/>
          <a:p>
            <a:r>
              <a:rPr lang="en-US" sz="2800" dirty="0" smtClean="0">
                <a:ea typeface="ＭＳ Ｐゴシック"/>
                <a:cs typeface="ＭＳ Ｐゴシック"/>
              </a:rPr>
              <a:t>Appendix | Deutsche Bank Collection </a:t>
            </a:r>
            <a:r>
              <a:rPr lang="en-GB" sz="2800" dirty="0" smtClean="0">
                <a:ea typeface="ＭＳ Ｐゴシック"/>
                <a:cs typeface="ＭＳ Ｐゴシック"/>
              </a:rPr>
              <a:t/>
            </a:r>
            <a:br>
              <a:rPr lang="en-GB" sz="2800" dirty="0" smtClean="0">
                <a:ea typeface="ＭＳ Ｐゴシック"/>
                <a:cs typeface="ＭＳ Ｐゴシック"/>
              </a:rPr>
            </a:br>
            <a:r>
              <a:rPr lang="en-GB" sz="2000" dirty="0" smtClean="0"/>
              <a:t>Un </a:t>
            </a:r>
            <a:r>
              <a:rPr lang="en-GB" sz="2000" dirty="0" err="1" smtClean="0"/>
              <a:t>chiaro</a:t>
            </a:r>
            <a:r>
              <a:rPr lang="en-GB" sz="2000" dirty="0" smtClean="0"/>
              <a:t> </a:t>
            </a:r>
            <a:r>
              <a:rPr lang="en-GB" sz="2000" dirty="0" err="1" smtClean="0"/>
              <a:t>accento</a:t>
            </a:r>
            <a:r>
              <a:rPr lang="en-GB" sz="2000" dirty="0" smtClean="0"/>
              <a:t> </a:t>
            </a:r>
            <a:r>
              <a:rPr lang="en-GB" sz="2000" dirty="0" err="1" smtClean="0"/>
              <a:t>sul</a:t>
            </a:r>
            <a:r>
              <a:rPr lang="en-GB" sz="2000" dirty="0" smtClean="0"/>
              <a:t> </a:t>
            </a:r>
            <a:r>
              <a:rPr lang="en-GB" sz="2000" dirty="0" err="1" smtClean="0"/>
              <a:t>contemporaneo</a:t>
            </a:r>
            <a:r>
              <a:rPr lang="en-GB" sz="2000" dirty="0" smtClean="0"/>
              <a:t> (1) </a:t>
            </a:r>
            <a:endParaRPr lang="en-GB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E7494E4F-38E4-4109-80BA-9F26F0F2FB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Textfeld 8"/>
          <p:cNvSpPr txBox="1"/>
          <p:nvPr/>
        </p:nvSpPr>
        <p:spPr bwMode="ltGray">
          <a:xfrm>
            <a:off x="460527" y="1308018"/>
            <a:ext cx="8640000" cy="317343"/>
          </a:xfrm>
          <a:prstGeom prst="rect">
            <a:avLst/>
          </a:prstGeom>
          <a:solidFill>
            <a:srgbClr val="0092D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400" dirty="0" err="1" smtClean="0">
                <a:solidFill>
                  <a:schemeClr val="bg1"/>
                </a:solidFill>
              </a:rPr>
              <a:t>Impressionismo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tedesco</a:t>
            </a:r>
            <a:r>
              <a:rPr lang="en-GB" sz="1400" dirty="0" smtClean="0">
                <a:solidFill>
                  <a:schemeClr val="bg1"/>
                </a:solidFill>
              </a:rPr>
              <a:t> / </a:t>
            </a:r>
            <a:r>
              <a:rPr lang="en-GB" sz="1400" dirty="0" err="1" smtClean="0">
                <a:solidFill>
                  <a:schemeClr val="bg1"/>
                </a:solidFill>
              </a:rPr>
              <a:t>Espressionismo</a:t>
            </a:r>
            <a:r>
              <a:rPr lang="en-GB" sz="1400" dirty="0" smtClean="0">
                <a:solidFill>
                  <a:schemeClr val="bg1"/>
                </a:solidFill>
              </a:rPr>
              <a:t> 1870-1914</a:t>
            </a:r>
          </a:p>
        </p:txBody>
      </p:sp>
      <p:sp>
        <p:nvSpPr>
          <p:cNvPr id="10" name="Textfeld 9"/>
          <p:cNvSpPr txBox="1"/>
          <p:nvPr/>
        </p:nvSpPr>
        <p:spPr bwMode="ltGray">
          <a:xfrm>
            <a:off x="460527" y="2909467"/>
            <a:ext cx="8640000" cy="317343"/>
          </a:xfrm>
          <a:prstGeom prst="rect">
            <a:avLst/>
          </a:prstGeom>
          <a:solidFill>
            <a:srgbClr val="0092D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400" dirty="0" smtClean="0">
                <a:solidFill>
                  <a:schemeClr val="bg1"/>
                </a:solidFill>
              </a:rPr>
              <a:t>Bauhaus / </a:t>
            </a:r>
            <a:r>
              <a:rPr lang="en-GB" sz="1400" dirty="0" err="1" smtClean="0">
                <a:solidFill>
                  <a:schemeClr val="bg1"/>
                </a:solidFill>
              </a:rPr>
              <a:t>Nuova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oggettività</a:t>
            </a:r>
            <a:r>
              <a:rPr lang="en-GB" sz="1400" dirty="0" smtClean="0">
                <a:solidFill>
                  <a:schemeClr val="bg1"/>
                </a:solidFill>
              </a:rPr>
              <a:t> 1918-1933</a:t>
            </a:r>
          </a:p>
        </p:txBody>
      </p:sp>
      <p:sp>
        <p:nvSpPr>
          <p:cNvPr id="12" name="Textfeld 11"/>
          <p:cNvSpPr txBox="1"/>
          <p:nvPr/>
        </p:nvSpPr>
        <p:spPr bwMode="ltGray">
          <a:xfrm>
            <a:off x="474922" y="4455130"/>
            <a:ext cx="8640000" cy="317343"/>
          </a:xfrm>
          <a:prstGeom prst="rect">
            <a:avLst/>
          </a:prstGeom>
          <a:solidFill>
            <a:srgbClr val="0092D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400" dirty="0" err="1" smtClean="0">
                <a:solidFill>
                  <a:schemeClr val="bg1"/>
                </a:solidFill>
              </a:rPr>
              <a:t>Movimenti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artistici</a:t>
            </a:r>
            <a:r>
              <a:rPr lang="en-GB" sz="1400" dirty="0" smtClean="0">
                <a:solidFill>
                  <a:schemeClr val="bg1"/>
                </a:solidFill>
              </a:rPr>
              <a:t> del 1945</a:t>
            </a:r>
          </a:p>
        </p:txBody>
      </p:sp>
      <p:sp>
        <p:nvSpPr>
          <p:cNvPr id="13" name="Textfeld 12"/>
          <p:cNvSpPr txBox="1"/>
          <p:nvPr/>
        </p:nvSpPr>
        <p:spPr bwMode="ltGray">
          <a:xfrm>
            <a:off x="493976" y="4840713"/>
            <a:ext cx="2160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de-DE" sz="1200" dirty="0" smtClean="0">
                <a:solidFill>
                  <a:schemeClr val="bg1"/>
                </a:solidFill>
              </a:rPr>
              <a:t>Arte informale</a:t>
            </a:r>
          </a:p>
        </p:txBody>
      </p:sp>
      <p:sp>
        <p:nvSpPr>
          <p:cNvPr id="14" name="Textfeld 13"/>
          <p:cNvSpPr txBox="1"/>
          <p:nvPr/>
        </p:nvSpPr>
        <p:spPr bwMode="ltGray">
          <a:xfrm>
            <a:off x="2733961" y="4845323"/>
            <a:ext cx="2088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200" dirty="0" smtClean="0">
                <a:solidFill>
                  <a:schemeClr val="bg1"/>
                </a:solidFill>
              </a:rPr>
              <a:t>Beuys e </a:t>
            </a:r>
            <a:r>
              <a:rPr lang="en-GB" sz="1200" dirty="0" err="1" smtClean="0">
                <a:solidFill>
                  <a:schemeClr val="bg1"/>
                </a:solidFill>
              </a:rPr>
              <a:t>i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suoi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studenti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 bwMode="ltGray">
          <a:xfrm>
            <a:off x="4927457" y="4852867"/>
            <a:ext cx="2088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de-DE" sz="1200" dirty="0" smtClean="0">
                <a:solidFill>
                  <a:schemeClr val="bg1"/>
                </a:solidFill>
              </a:rPr>
              <a:t>La </a:t>
            </a:r>
            <a:r>
              <a:rPr lang="de-DE" sz="1200" dirty="0" err="1" smtClean="0">
                <a:solidFill>
                  <a:schemeClr val="bg1"/>
                </a:solidFill>
              </a:rPr>
              <a:t>scuola</a:t>
            </a:r>
            <a:r>
              <a:rPr lang="de-DE" sz="1200" dirty="0" smtClean="0">
                <a:solidFill>
                  <a:schemeClr val="bg1"/>
                </a:solidFill>
              </a:rPr>
              <a:t> di Düsseldorf</a:t>
            </a:r>
          </a:p>
        </p:txBody>
      </p:sp>
      <p:sp>
        <p:nvSpPr>
          <p:cNvPr id="16" name="Textfeld 15"/>
          <p:cNvSpPr txBox="1"/>
          <p:nvPr/>
        </p:nvSpPr>
        <p:spPr bwMode="ltGray">
          <a:xfrm>
            <a:off x="7080281" y="4859514"/>
            <a:ext cx="2088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de-DE" sz="1200" dirty="0" smtClean="0">
                <a:solidFill>
                  <a:schemeClr val="bg1"/>
                </a:solidFill>
              </a:rPr>
              <a:t>Neue Wilde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605" t="8497" r="13636" b="18678"/>
          <a:stretch>
            <a:fillRect/>
          </a:stretch>
        </p:blipFill>
        <p:spPr bwMode="auto">
          <a:xfrm>
            <a:off x="447626" y="1676764"/>
            <a:ext cx="1568017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6467" t="9786" r="26903" b="11142"/>
          <a:stretch>
            <a:fillRect/>
          </a:stretch>
        </p:blipFill>
        <p:spPr bwMode="auto">
          <a:xfrm>
            <a:off x="2058988" y="1676764"/>
            <a:ext cx="94873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20825" t="7361" r="10799" b="5020"/>
          <a:stretch>
            <a:fillRect/>
          </a:stretch>
        </p:blipFill>
        <p:spPr bwMode="auto">
          <a:xfrm>
            <a:off x="3063707" y="1684736"/>
            <a:ext cx="159823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25446" t="8067" r="16113" b="5780"/>
          <a:stretch>
            <a:fillRect/>
          </a:stretch>
        </p:blipFill>
        <p:spPr bwMode="auto">
          <a:xfrm>
            <a:off x="6259169" y="1677421"/>
            <a:ext cx="1389265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 l="22448" t="7476" r="12682" b="4905"/>
          <a:stretch>
            <a:fillRect/>
          </a:stretch>
        </p:blipFill>
        <p:spPr bwMode="auto">
          <a:xfrm>
            <a:off x="7705022" y="1712635"/>
            <a:ext cx="142150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 l="38406" t="7592" r="28351" b="15370"/>
          <a:stretch>
            <a:fillRect/>
          </a:stretch>
        </p:blipFill>
        <p:spPr bwMode="auto">
          <a:xfrm>
            <a:off x="1888643" y="3277730"/>
            <a:ext cx="883747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 l="37378" t="13133" r="27865" b="5828"/>
          <a:stretch>
            <a:fillRect/>
          </a:stretch>
        </p:blipFill>
        <p:spPr bwMode="auto">
          <a:xfrm>
            <a:off x="2849982" y="3265609"/>
            <a:ext cx="878356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/>
          <a:srcRect l="37378" t="7361" r="30085" b="4905"/>
          <a:stretch>
            <a:fillRect/>
          </a:stretch>
        </p:blipFill>
        <p:spPr bwMode="auto">
          <a:xfrm>
            <a:off x="3868496" y="3269735"/>
            <a:ext cx="759519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/>
          <a:srcRect l="36539" t="32988" r="35640" b="26483"/>
          <a:stretch>
            <a:fillRect/>
          </a:stretch>
        </p:blipFill>
        <p:spPr bwMode="auto">
          <a:xfrm>
            <a:off x="7250200" y="3257035"/>
            <a:ext cx="1405827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 cstate="print"/>
          <a:srcRect l="31290" t="7123" r="29257" b="4564"/>
          <a:stretch>
            <a:fillRect/>
          </a:stretch>
        </p:blipFill>
        <p:spPr bwMode="auto">
          <a:xfrm>
            <a:off x="481845" y="5220155"/>
            <a:ext cx="714788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3" cstate="print"/>
          <a:srcRect l="27224" t="7959" r="10313" b="7265"/>
          <a:stretch>
            <a:fillRect/>
          </a:stretch>
        </p:blipFill>
        <p:spPr bwMode="auto">
          <a:xfrm>
            <a:off x="1245741" y="5216702"/>
            <a:ext cx="1178873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4" cstate="print"/>
          <a:srcRect l="21719" t="7392" r="11927" b="18410"/>
          <a:stretch>
            <a:fillRect/>
          </a:stretch>
        </p:blipFill>
        <p:spPr bwMode="auto">
          <a:xfrm>
            <a:off x="493976" y="6166799"/>
            <a:ext cx="1259159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5" cstate="print"/>
          <a:srcRect l="41697" t="30152" r="40799" b="23260"/>
          <a:stretch>
            <a:fillRect/>
          </a:stretch>
        </p:blipFill>
        <p:spPr bwMode="auto">
          <a:xfrm>
            <a:off x="3512828" y="6085497"/>
            <a:ext cx="601163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6" cstate="print"/>
          <a:srcRect l="18812" t="8631" r="9240" b="4789"/>
          <a:stretch>
            <a:fillRect/>
          </a:stretch>
        </p:blipFill>
        <p:spPr bwMode="auto">
          <a:xfrm>
            <a:off x="3492361" y="5220155"/>
            <a:ext cx="1220100" cy="8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7" cstate="print"/>
          <a:srcRect l="35844" t="7504" r="26494" b="4877"/>
          <a:stretch>
            <a:fillRect/>
          </a:stretch>
        </p:blipFill>
        <p:spPr bwMode="auto">
          <a:xfrm>
            <a:off x="4927257" y="5171540"/>
            <a:ext cx="687747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8" cstate="print"/>
          <a:srcRect l="16753" t="3463" r="16883" b="6724"/>
          <a:stretch>
            <a:fillRect/>
          </a:stretch>
        </p:blipFill>
        <p:spPr bwMode="auto">
          <a:xfrm>
            <a:off x="4931640" y="6116702"/>
            <a:ext cx="118227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9" cstate="print"/>
          <a:srcRect l="37360" t="8585" r="25915" b="6600"/>
          <a:stretch>
            <a:fillRect/>
          </a:stretch>
        </p:blipFill>
        <p:spPr bwMode="auto">
          <a:xfrm>
            <a:off x="5672895" y="5181077"/>
            <a:ext cx="692799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20" cstate="print"/>
          <a:srcRect l="38308" t="23552" r="36906" b="17341"/>
          <a:stretch>
            <a:fillRect/>
          </a:stretch>
        </p:blipFill>
        <p:spPr bwMode="auto">
          <a:xfrm>
            <a:off x="7365538" y="5936558"/>
            <a:ext cx="753646" cy="101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32061" y="5219177"/>
            <a:ext cx="722199" cy="137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71065" y="6127266"/>
            <a:ext cx="673547" cy="87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17879" y="5171540"/>
            <a:ext cx="1036191" cy="70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192169" y="5171554"/>
            <a:ext cx="975238" cy="71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192170" y="5936558"/>
            <a:ext cx="1006632" cy="77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742315" y="1670178"/>
            <a:ext cx="1428750" cy="115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720695" y="3291009"/>
            <a:ext cx="1421800" cy="114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273148" y="3265030"/>
            <a:ext cx="852266" cy="116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68786" y="3257035"/>
            <a:ext cx="1105557" cy="11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Diagramm 36"/>
          <p:cNvGraphicFramePr/>
          <p:nvPr/>
        </p:nvGraphicFramePr>
        <p:xfrm>
          <a:off x="2341154" y="3987957"/>
          <a:ext cx="1941921" cy="126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Diagramm 38"/>
          <p:cNvGraphicFramePr/>
          <p:nvPr/>
        </p:nvGraphicFramePr>
        <p:xfrm>
          <a:off x="5734050" y="3987957"/>
          <a:ext cx="1868272" cy="126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8163" y="542100"/>
            <a:ext cx="8999537" cy="756000"/>
          </a:xfrm>
        </p:spPr>
        <p:txBody>
          <a:bodyPr/>
          <a:lstStyle/>
          <a:p>
            <a:r>
              <a:rPr lang="en-US" sz="2800" dirty="0" smtClean="0">
                <a:ea typeface="ＭＳ Ｐゴシック"/>
                <a:cs typeface="ＭＳ Ｐゴシック"/>
              </a:rPr>
              <a:t>Appendix | Deutsche Bank Collection </a:t>
            </a:r>
            <a:br>
              <a:rPr lang="en-US" sz="2800" dirty="0" smtClean="0">
                <a:ea typeface="ＭＳ Ｐゴシック"/>
                <a:cs typeface="ＭＳ Ｐゴシック"/>
              </a:rPr>
            </a:br>
            <a:r>
              <a:rPr lang="en-GB" sz="2000" dirty="0" smtClean="0"/>
              <a:t>Un </a:t>
            </a:r>
            <a:r>
              <a:rPr lang="en-GB" sz="2000" dirty="0" err="1" smtClean="0"/>
              <a:t>chiaro</a:t>
            </a:r>
            <a:r>
              <a:rPr lang="en-GB" sz="2000" dirty="0" smtClean="0"/>
              <a:t> </a:t>
            </a:r>
            <a:r>
              <a:rPr lang="en-GB" sz="2000" dirty="0" err="1" smtClean="0"/>
              <a:t>accento</a:t>
            </a:r>
            <a:r>
              <a:rPr lang="en-GB" sz="2000" dirty="0" smtClean="0"/>
              <a:t> </a:t>
            </a:r>
            <a:r>
              <a:rPr lang="en-GB" sz="2000" dirty="0" err="1" smtClean="0"/>
              <a:t>sul</a:t>
            </a:r>
            <a:r>
              <a:rPr lang="en-GB" sz="2000" dirty="0" smtClean="0"/>
              <a:t> </a:t>
            </a:r>
            <a:r>
              <a:rPr lang="en-GB" sz="2000" dirty="0" err="1" smtClean="0"/>
              <a:t>contemporaneo</a:t>
            </a:r>
            <a:r>
              <a:rPr lang="en-GB" sz="2000" dirty="0" smtClean="0"/>
              <a:t>(2) </a:t>
            </a:r>
            <a:endParaRPr lang="en-GB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E7494E4F-38E4-4109-80BA-9F26F0F2FB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feld 11"/>
          <p:cNvSpPr txBox="1"/>
          <p:nvPr/>
        </p:nvSpPr>
        <p:spPr bwMode="ltGray">
          <a:xfrm>
            <a:off x="548057" y="1391670"/>
            <a:ext cx="8640000" cy="317343"/>
          </a:xfrm>
          <a:prstGeom prst="rect">
            <a:avLst/>
          </a:prstGeom>
          <a:solidFill>
            <a:srgbClr val="0092D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400" dirty="0" err="1" smtClean="0">
                <a:solidFill>
                  <a:schemeClr val="bg1"/>
                </a:solidFill>
              </a:rPr>
              <a:t>Movimenti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artistici</a:t>
            </a:r>
            <a:r>
              <a:rPr lang="en-GB" sz="1400" dirty="0" smtClean="0">
                <a:solidFill>
                  <a:schemeClr val="bg1"/>
                </a:solidFill>
              </a:rPr>
              <a:t> del </a:t>
            </a:r>
            <a:r>
              <a:rPr lang="en-GB" sz="1400" dirty="0" err="1" smtClean="0">
                <a:solidFill>
                  <a:schemeClr val="bg1"/>
                </a:solidFill>
              </a:rPr>
              <a:t>Dopoguerra</a:t>
            </a:r>
            <a:endParaRPr lang="en-GB" sz="1400" dirty="0" smtClean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 bwMode="ltGray">
          <a:xfrm>
            <a:off x="566574" y="4013514"/>
            <a:ext cx="8640000" cy="317343"/>
          </a:xfrm>
          <a:prstGeom prst="rect">
            <a:avLst/>
          </a:prstGeom>
          <a:solidFill>
            <a:srgbClr val="0092D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400" dirty="0" err="1" smtClean="0">
                <a:solidFill>
                  <a:schemeClr val="bg1"/>
                </a:solidFill>
              </a:rPr>
              <a:t>Movimenti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contemporanei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 err="1" smtClean="0">
                <a:solidFill>
                  <a:schemeClr val="bg1"/>
                </a:solidFill>
              </a:rPr>
              <a:t>internazionali</a:t>
            </a:r>
            <a:r>
              <a:rPr lang="en-GB" sz="1400" dirty="0" smtClean="0">
                <a:solidFill>
                  <a:schemeClr val="bg1"/>
                </a:solidFill>
              </a:rPr>
              <a:t> post 1989</a:t>
            </a:r>
          </a:p>
        </p:txBody>
      </p:sp>
      <p:sp>
        <p:nvSpPr>
          <p:cNvPr id="26" name="Textfeld 25"/>
          <p:cNvSpPr txBox="1"/>
          <p:nvPr/>
        </p:nvSpPr>
        <p:spPr bwMode="ltGray">
          <a:xfrm>
            <a:off x="548057" y="1775688"/>
            <a:ext cx="2268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eaLnBrk="0" hangingPunct="0"/>
            <a:r>
              <a:rPr lang="de-DE" sz="1200" dirty="0" smtClean="0">
                <a:solidFill>
                  <a:schemeClr val="bg1"/>
                </a:solidFill>
              </a:rPr>
              <a:t>Pop Art </a:t>
            </a:r>
            <a:r>
              <a:rPr lang="de-DE" sz="1200" dirty="0" err="1" smtClean="0">
                <a:solidFill>
                  <a:schemeClr val="bg1"/>
                </a:solidFill>
              </a:rPr>
              <a:t>inglese</a:t>
            </a:r>
            <a:r>
              <a:rPr lang="de-DE" sz="1200" dirty="0" smtClean="0">
                <a:solidFill>
                  <a:schemeClr val="bg1"/>
                </a:solidFill>
              </a:rPr>
              <a:t> e </a:t>
            </a:r>
            <a:r>
              <a:rPr lang="de-DE" sz="1200" dirty="0" err="1" smtClean="0">
                <a:solidFill>
                  <a:schemeClr val="bg1"/>
                </a:solidFill>
              </a:rPr>
              <a:t>americana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 bwMode="ltGray">
          <a:xfrm>
            <a:off x="3130025" y="1781678"/>
            <a:ext cx="3506382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200" dirty="0" smtClean="0">
                <a:solidFill>
                  <a:schemeClr val="bg1"/>
                </a:solidFill>
              </a:rPr>
              <a:t>Young British Artists</a:t>
            </a:r>
          </a:p>
        </p:txBody>
      </p:sp>
      <p:sp>
        <p:nvSpPr>
          <p:cNvPr id="30" name="Textfeld 29"/>
          <p:cNvSpPr txBox="1"/>
          <p:nvPr/>
        </p:nvSpPr>
        <p:spPr bwMode="ltGray">
          <a:xfrm>
            <a:off x="6884057" y="1781677"/>
            <a:ext cx="2268000" cy="286565"/>
          </a:xfrm>
          <a:prstGeom prst="rect">
            <a:avLst/>
          </a:prstGeom>
          <a:solidFill>
            <a:srgbClr val="82C3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100913" tIns="50457" rIns="100913" bIns="50457" rtlCol="0" anchor="t" anchorCtr="0">
            <a:spAutoFit/>
          </a:bodyPr>
          <a:lstStyle/>
          <a:p>
            <a:pPr lvl="0" algn="ctr" eaLnBrk="0" hangingPunct="0"/>
            <a:r>
              <a:rPr lang="en-GB" sz="1200" dirty="0" smtClean="0">
                <a:solidFill>
                  <a:schemeClr val="bg1"/>
                </a:solidFill>
              </a:rPr>
              <a:t>Arte </a:t>
            </a:r>
            <a:r>
              <a:rPr lang="en-GB" sz="1200" dirty="0" err="1" smtClean="0">
                <a:solidFill>
                  <a:schemeClr val="bg1"/>
                </a:solidFill>
              </a:rPr>
              <a:t>Concettuale</a:t>
            </a:r>
            <a:endParaRPr lang="en-GB" sz="12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 l="10486" t="13738" b="8571"/>
          <a:stretch>
            <a:fillRect/>
          </a:stretch>
        </p:blipFill>
        <p:spPr bwMode="auto">
          <a:xfrm>
            <a:off x="548056" y="2222287"/>
            <a:ext cx="1179828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40480" t="29719" r="39271" b="23148"/>
          <a:stretch>
            <a:fillRect/>
          </a:stretch>
        </p:blipFill>
        <p:spPr bwMode="auto">
          <a:xfrm>
            <a:off x="1752599" y="2222289"/>
            <a:ext cx="1059841" cy="138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 l="40417" t="32778" r="39271" b="24907"/>
          <a:stretch>
            <a:fillRect/>
          </a:stretch>
        </p:blipFill>
        <p:spPr bwMode="auto">
          <a:xfrm>
            <a:off x="1020617" y="2822576"/>
            <a:ext cx="688217" cy="80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l="36823" t="7299" r="26875" b="4460"/>
          <a:stretch>
            <a:fillRect/>
          </a:stretch>
        </p:blipFill>
        <p:spPr bwMode="auto">
          <a:xfrm>
            <a:off x="3193525" y="2254247"/>
            <a:ext cx="1031388" cy="1410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 l="39089" t="8622" r="29182" b="6735"/>
          <a:stretch>
            <a:fillRect/>
          </a:stretch>
        </p:blipFill>
        <p:spPr bwMode="auto">
          <a:xfrm>
            <a:off x="4368800" y="2231814"/>
            <a:ext cx="947149" cy="142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 l="37553" t="36707" r="36015" b="30191"/>
          <a:stretch>
            <a:fillRect/>
          </a:stretch>
        </p:blipFill>
        <p:spPr bwMode="auto">
          <a:xfrm>
            <a:off x="8078789" y="2165141"/>
            <a:ext cx="1069768" cy="75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Diagramm 35"/>
          <p:cNvGraphicFramePr/>
          <p:nvPr/>
        </p:nvGraphicFramePr>
        <p:xfrm>
          <a:off x="357024" y="3987957"/>
          <a:ext cx="2250000" cy="126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8" name="Diagramm 37"/>
          <p:cNvGraphicFramePr/>
          <p:nvPr/>
        </p:nvGraphicFramePr>
        <p:xfrm>
          <a:off x="3876624" y="3987957"/>
          <a:ext cx="2000301" cy="1268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3" cstate="print"/>
          <a:srcRect l="38889" t="30332" r="37917" b="22848"/>
          <a:stretch>
            <a:fillRect/>
          </a:stretch>
        </p:blipFill>
        <p:spPr bwMode="auto">
          <a:xfrm>
            <a:off x="573935" y="4487303"/>
            <a:ext cx="1054452" cy="11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4" cstate="print"/>
          <a:srcRect l="41745" t="29668" r="41180" b="23204"/>
          <a:stretch>
            <a:fillRect/>
          </a:stretch>
        </p:blipFill>
        <p:spPr bwMode="auto">
          <a:xfrm>
            <a:off x="1713270" y="4496676"/>
            <a:ext cx="742033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5" cstate="print"/>
          <a:srcRect l="24013" t="18901" r="22641" b="13165"/>
          <a:stretch>
            <a:fillRect/>
          </a:stretch>
        </p:blipFill>
        <p:spPr bwMode="auto">
          <a:xfrm>
            <a:off x="2529390" y="4487303"/>
            <a:ext cx="1554389" cy="11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6" cstate="print"/>
          <a:srcRect l="19256" t="7507" r="9400" b="8426"/>
          <a:stretch>
            <a:fillRect/>
          </a:stretch>
        </p:blipFill>
        <p:spPr bwMode="auto">
          <a:xfrm>
            <a:off x="4161413" y="4485556"/>
            <a:ext cx="1682535" cy="11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7" cstate="print"/>
          <a:srcRect l="38053" t="8328" r="26401" b="5465"/>
          <a:stretch>
            <a:fillRect/>
          </a:stretch>
        </p:blipFill>
        <p:spPr bwMode="auto">
          <a:xfrm>
            <a:off x="5911430" y="4496676"/>
            <a:ext cx="809322" cy="110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8" cstate="print"/>
          <a:srcRect l="32935" t="6964" r="22536" b="11135"/>
          <a:stretch>
            <a:fillRect/>
          </a:stretch>
        </p:blipFill>
        <p:spPr bwMode="auto">
          <a:xfrm>
            <a:off x="6808769" y="4485554"/>
            <a:ext cx="1080000" cy="111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9" cstate="print"/>
          <a:srcRect l="25819" t="7712" r="15140" b="6080"/>
          <a:stretch>
            <a:fillRect/>
          </a:stretch>
        </p:blipFill>
        <p:spPr bwMode="auto">
          <a:xfrm>
            <a:off x="7975092" y="4485554"/>
            <a:ext cx="1337301" cy="109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78789" y="2955000"/>
            <a:ext cx="1069475" cy="75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903642" y="2164425"/>
            <a:ext cx="1071450" cy="159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530254" y="2254246"/>
            <a:ext cx="1057344" cy="13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6" grpId="0" animBg="1"/>
      <p:bldP spid="27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DB Screenshow White">
  <a:themeElements>
    <a:clrScheme name="DB Screenshow White">
      <a:dk1>
        <a:srgbClr val="B4D2F0"/>
      </a:dk1>
      <a:lt1>
        <a:srgbClr val="000000"/>
      </a:lt1>
      <a:dk2>
        <a:srgbClr val="FFFFFF"/>
      </a:dk2>
      <a:lt2>
        <a:srgbClr val="8296AA"/>
      </a:lt2>
      <a:accent1>
        <a:srgbClr val="193296"/>
      </a:accent1>
      <a:accent2>
        <a:srgbClr val="0092D0"/>
      </a:accent2>
      <a:accent3>
        <a:srgbClr val="FFA005"/>
      </a:accent3>
      <a:accent4>
        <a:srgbClr val="D70032"/>
      </a:accent4>
      <a:accent5>
        <a:srgbClr val="2D962D"/>
      </a:accent5>
      <a:accent6>
        <a:srgbClr val="0055AA"/>
      </a:accent6>
      <a:hlink>
        <a:srgbClr val="961414"/>
      </a:hlink>
      <a:folHlink>
        <a:srgbClr val="379B6E"/>
      </a:folHlink>
    </a:clrScheme>
    <a:fontScheme name="DB Screenshow">
      <a:majorFont>
        <a:latin typeface="Arial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chemeClr val="accent1"/>
          </a:solidFill>
          <a:miter lim="800000"/>
          <a:headEnd/>
          <a:tailEnd/>
        </a:ln>
      </a:spPr>
      <a:bodyPr lIns="72000" tIns="36000" rIns="72000" bIns="36000" anchor="ctr" anchorCtr="0"/>
      <a:lstStyle>
        <a:defPPr defTabSz="727508">
          <a:spcBef>
            <a:spcPct val="50000"/>
          </a:spcBef>
          <a:buClr>
            <a:schemeClr val="tx2"/>
          </a:buClr>
          <a:buSzPct val="85000"/>
          <a:defRPr sz="1400" dirty="0" smtClean="0">
            <a:ea typeface="ＭＳ Ｐゴシック" pitchFamily="-109" charset="-128"/>
          </a:defRPr>
        </a:defPPr>
      </a:lstStyle>
    </a:spDef>
    <a:lnDef>
      <a:spPr bwMode="auto">
        <a:noFill/>
        <a:ln w="12700">
          <a:solidFill>
            <a:schemeClr val="tx1"/>
          </a:solidFill>
          <a:round/>
          <a:headEnd/>
          <a:tailEnd/>
        </a:ln>
      </a:spPr>
      <a:bodyPr/>
      <a:lstStyle/>
    </a:lnDef>
    <a:txDef>
      <a:spPr bwMode="ltGray">
        <a:noFill/>
        <a:ln w="6350">
          <a:noFill/>
          <a:miter lim="800000"/>
          <a:headEnd/>
          <a:tailEnd/>
        </a:ln>
      </a:spPr>
      <a:bodyPr wrap="square" lIns="100913" tIns="50457" rIns="100913" bIns="50457" rtlCol="0" anchor="t" anchorCtr="0">
        <a:spAutoFit/>
      </a:bodyPr>
      <a:lstStyle>
        <a:defPPr eaLnBrk="0" hangingPunct="0">
          <a:defRPr dirty="0" err="1" smtClean="0">
            <a:latin typeface="+mn-lt"/>
          </a:defRPr>
        </a:defPPr>
      </a:lstStyle>
    </a:txDef>
  </a:objectDefaults>
  <a:extraClrSchemeLst/>
  <a:custClrLst>
    <a:custClr name="255,255,255">
      <a:srgbClr val="FFFFFF"/>
    </a:custClr>
    <a:custClr name="0,0,0">
      <a:srgbClr val="000000"/>
    </a:custClr>
    <a:custClr name="Primary Blue 25,50,150">
      <a:srgbClr val="193296"/>
    </a:custClr>
    <a:custClr name="0,146,208">
      <a:srgbClr val="0092D0"/>
    </a:custClr>
    <a:custClr name="255,160,0">
      <a:srgbClr val="FFA000"/>
    </a:custClr>
    <a:custClr name="215,0,50">
      <a:srgbClr val="D70032"/>
    </a:custClr>
    <a:custClr name="45,150,45">
      <a:srgbClr val="2D962D"/>
    </a:custClr>
    <a:custClr name="0,85,170">
      <a:srgbClr val="0055AA"/>
    </a:custClr>
    <a:custClr name="180,210,240">
      <a:srgbClr val="B4D2F0"/>
    </a:custClr>
    <a:custClr name="130,150,170">
      <a:srgbClr val="8296AA"/>
    </a:custClr>
    <a:custClr name="255,255,255">
      <a:srgbClr val="FFFFFF"/>
    </a:custClr>
    <a:custClr name="0,0,0">
      <a:srgbClr val="000000"/>
    </a:custClr>
    <a:custClr name="140,159,236">
      <a:srgbClr val="8C9FEC"/>
    </a:custClr>
    <a:custClr name="130,195,255">
      <a:srgbClr val="82C3FF"/>
    </a:custClr>
    <a:custClr name="255,217,153">
      <a:srgbClr val="FFD999"/>
    </a:custClr>
    <a:custClr name="255,141,167">
      <a:srgbClr val="FF8DA7"/>
    </a:custClr>
    <a:custClr name="158,226,158">
      <a:srgbClr val="9EE29E"/>
    </a:custClr>
    <a:custClr name="51,153,255">
      <a:srgbClr val="3399FF"/>
    </a:custClr>
    <a:custClr name="17,53,87">
      <a:srgbClr val="113557"/>
    </a:custClr>
    <a:custClr name="230,234,238">
      <a:srgbClr val="E6EAEE"/>
    </a:custClr>
    <a:custClr name="255,255,255">
      <a:srgbClr val="FFFFFF"/>
    </a:custClr>
    <a:custClr name="0,0,0">
      <a:srgbClr val="000000"/>
    </a:custClr>
    <a:custClr name="83,111,226">
      <a:srgbClr val="536FE2"/>
    </a:custClr>
    <a:custClr name="180,219,255">
      <a:srgbClr val="B4DBFF"/>
    </a:custClr>
    <a:custClr name="255,198,105">
      <a:srgbClr val="FFC669"/>
    </a:custClr>
    <a:custClr name="255,78,119">
      <a:srgbClr val="FF4E77"/>
    </a:custClr>
    <a:custClr name="110,210,110">
      <a:srgbClr val="6ED26E"/>
    </a:custClr>
    <a:custClr name="187,221,255">
      <a:srgbClr val="BBDDFF"/>
    </a:custClr>
    <a:custClr name="93,157,223">
      <a:srgbClr val="5D9DDF"/>
    </a:custClr>
    <a:custClr name="205,213,221">
      <a:srgbClr val="CDD5DD"/>
    </a:custClr>
    <a:custClr name="Branding Only 0,24,168">
      <a:srgbClr val="0018A8"/>
    </a:custClr>
    <a:custClr name="0,0,0">
      <a:srgbClr val="000000"/>
    </a:custClr>
    <a:custClr name="19,38,113">
      <a:srgbClr val="132671"/>
    </a:custClr>
    <a:custClr name="34,149,255">
      <a:srgbClr val="2295FF"/>
    </a:custClr>
    <a:custClr name="195,121,0">
      <a:srgbClr val="C37900"/>
    </a:custClr>
    <a:custClr name="161,0,38">
      <a:srgbClr val="A10026"/>
    </a:custClr>
    <a:custClr name="34,113,34">
      <a:srgbClr val="227122"/>
    </a:custClr>
    <a:custClr name="0,64,127">
      <a:srgbClr val="00407F"/>
    </a:custClr>
    <a:custClr name="35,105,175">
      <a:srgbClr val="2369AF"/>
    </a:custClr>
    <a:custClr name="61,75,89">
      <a:srgbClr val="3D4B59"/>
    </a:custClr>
    <a:custClr name="PWM Only 182,192,199">
      <a:srgbClr val="B6C0C7"/>
    </a:custClr>
    <a:custClr name="PWM Only 137,150,160">
      <a:srgbClr val="8996A0"/>
    </a:custClr>
    <a:custClr name="0,42,85">
      <a:srgbClr val="002A55"/>
    </a:custClr>
    <a:custClr name="105,167,255">
      <a:srgbClr val="69A7FF"/>
    </a:custClr>
    <a:custClr name="255,255,255">
      <a:srgbClr val="FFFFFF"/>
    </a:custClr>
    <a:custClr name="255,255,255">
      <a:srgbClr val="FFFFFF"/>
    </a:custClr>
    <a:custClr name="255,255,255">
      <a:srgbClr val="FFFFFF"/>
    </a:custClr>
    <a:custClr name="0,34,68">
      <a:srgbClr val="002244"/>
    </a:custClr>
    <a:custClr name="0,0,0">
      <a:srgbClr val="000000"/>
    </a:custClr>
    <a:custClr name="91,113,134">
      <a:srgbClr val="5B7186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6890</TotalTime>
  <Words>683</Words>
  <Application>Microsoft Office PowerPoint</Application>
  <PresentationFormat>Custom</PresentationFormat>
  <Paragraphs>109</Paragraphs>
  <Slides>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DB Screenshow White</vt:lpstr>
      <vt:lpstr>Slide 0</vt:lpstr>
      <vt:lpstr>Agenda</vt:lpstr>
      <vt:lpstr>Slide 2</vt:lpstr>
      <vt:lpstr>Slide 3</vt:lpstr>
      <vt:lpstr>ll programma artistico in Italia La Collezione</vt:lpstr>
      <vt:lpstr>ll programma artistico in Italia Le collaborazioni con i Musei </vt:lpstr>
      <vt:lpstr>Appendix | Deutsche Bank Collection  Storia  </vt:lpstr>
      <vt:lpstr>Appendix | Deutsche Bank Collection  Un chiaro accento sul contemporaneo (1) </vt:lpstr>
      <vt:lpstr>Appendix | Deutsche Bank Collection  Un chiaro accento sul contemporaneo(2) </vt:lpstr>
    </vt:vector>
  </TitlesOfParts>
  <Company>Deutsche Bank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Deutsche Bank screenshow template</dc:title>
  <dc:creator>*</dc:creator>
  <cp:keywords>Public</cp:keywords>
  <cp:lastModifiedBy>iaiafed</cp:lastModifiedBy>
  <cp:revision>992</cp:revision>
  <cp:lastPrinted>2014-11-10T09:15:14Z</cp:lastPrinted>
  <dcterms:created xsi:type="dcterms:W3CDTF">2010-05-04T10:54:25Z</dcterms:created>
  <dcterms:modified xsi:type="dcterms:W3CDTF">2016-03-04T17:20:54Z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3ccdb94c-aa03-467c-9c1c-38f40d682c9b</vt:lpwstr>
  </property>
  <property fmtid="{D5CDD505-2E9C-101B-9397-08002B2CF9AE}" pid="3" name="aliashDocumentMarking">
    <vt:lpwstr/>
  </property>
  <property fmtid="{D5CDD505-2E9C-101B-9397-08002B2CF9AE}" pid="4" name="db.comClassification">
    <vt:lpwstr>Public</vt:lpwstr>
  </property>
</Properties>
</file>